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357" r:id="rId2"/>
    <p:sldId id="257" r:id="rId3"/>
    <p:sldId id="401" r:id="rId4"/>
    <p:sldId id="258" r:id="rId5"/>
    <p:sldId id="303" r:id="rId6"/>
    <p:sldId id="304" r:id="rId7"/>
    <p:sldId id="305" r:id="rId8"/>
    <p:sldId id="306" r:id="rId9"/>
    <p:sldId id="260" r:id="rId10"/>
    <p:sldId id="293" r:id="rId11"/>
    <p:sldId id="285" r:id="rId12"/>
    <p:sldId id="292" r:id="rId13"/>
    <p:sldId id="289" r:id="rId14"/>
    <p:sldId id="288" r:id="rId15"/>
    <p:sldId id="287" r:id="rId16"/>
    <p:sldId id="290" r:id="rId17"/>
    <p:sldId id="291" r:id="rId18"/>
    <p:sldId id="286" r:id="rId19"/>
    <p:sldId id="278" r:id="rId20"/>
    <p:sldId id="299" r:id="rId21"/>
    <p:sldId id="298" r:id="rId22"/>
    <p:sldId id="297" r:id="rId23"/>
    <p:sldId id="296" r:id="rId24"/>
    <p:sldId id="295" r:id="rId25"/>
    <p:sldId id="302" r:id="rId26"/>
    <p:sldId id="301" r:id="rId27"/>
    <p:sldId id="300" r:id="rId28"/>
    <p:sldId id="262" r:id="rId29"/>
    <p:sldId id="263" r:id="rId30"/>
    <p:sldId id="266" r:id="rId31"/>
    <p:sldId id="315" r:id="rId32"/>
    <p:sldId id="318" r:id="rId33"/>
    <p:sldId id="317" r:id="rId34"/>
    <p:sldId id="316" r:id="rId35"/>
    <p:sldId id="320" r:id="rId36"/>
    <p:sldId id="319" r:id="rId37"/>
    <p:sldId id="322" r:id="rId38"/>
    <p:sldId id="323" r:id="rId39"/>
    <p:sldId id="324" r:id="rId40"/>
    <p:sldId id="321" r:id="rId41"/>
    <p:sldId id="326" r:id="rId42"/>
    <p:sldId id="325" r:id="rId43"/>
    <p:sldId id="356" r:id="rId44"/>
    <p:sldId id="328" r:id="rId45"/>
    <p:sldId id="327" r:id="rId46"/>
    <p:sldId id="329" r:id="rId47"/>
    <p:sldId id="332" r:id="rId48"/>
    <p:sldId id="333" r:id="rId49"/>
    <p:sldId id="335" r:id="rId50"/>
    <p:sldId id="334" r:id="rId51"/>
    <p:sldId id="337" r:id="rId52"/>
    <p:sldId id="336" r:id="rId53"/>
    <p:sldId id="339" r:id="rId54"/>
    <p:sldId id="338" r:id="rId55"/>
    <p:sldId id="341" r:id="rId56"/>
    <p:sldId id="340" r:id="rId57"/>
    <p:sldId id="355" r:id="rId58"/>
    <p:sldId id="330" r:id="rId59"/>
    <p:sldId id="344" r:id="rId60"/>
    <p:sldId id="343" r:id="rId61"/>
    <p:sldId id="345" r:id="rId62"/>
    <p:sldId id="342" r:id="rId63"/>
    <p:sldId id="347" r:id="rId64"/>
    <p:sldId id="348" r:id="rId65"/>
    <p:sldId id="346" r:id="rId66"/>
    <p:sldId id="350" r:id="rId67"/>
    <p:sldId id="370" r:id="rId68"/>
    <p:sldId id="349" r:id="rId69"/>
    <p:sldId id="351" r:id="rId70"/>
    <p:sldId id="353" r:id="rId71"/>
    <p:sldId id="352" r:id="rId72"/>
    <p:sldId id="354" r:id="rId73"/>
    <p:sldId id="267" r:id="rId74"/>
    <p:sldId id="364" r:id="rId75"/>
    <p:sldId id="369" r:id="rId76"/>
    <p:sldId id="368" r:id="rId77"/>
    <p:sldId id="367" r:id="rId78"/>
    <p:sldId id="366" r:id="rId79"/>
    <p:sldId id="371" r:id="rId80"/>
    <p:sldId id="365" r:id="rId81"/>
    <p:sldId id="374" r:id="rId82"/>
    <p:sldId id="373" r:id="rId83"/>
    <p:sldId id="372" r:id="rId84"/>
    <p:sldId id="376" r:id="rId85"/>
    <p:sldId id="387" r:id="rId86"/>
    <p:sldId id="388" r:id="rId87"/>
    <p:sldId id="269" r:id="rId88"/>
    <p:sldId id="271" r:id="rId89"/>
    <p:sldId id="386" r:id="rId90"/>
    <p:sldId id="385" r:id="rId91"/>
    <p:sldId id="384" r:id="rId92"/>
    <p:sldId id="390" r:id="rId93"/>
    <p:sldId id="389" r:id="rId94"/>
    <p:sldId id="383" r:id="rId95"/>
    <p:sldId id="382" r:id="rId96"/>
    <p:sldId id="381" r:id="rId97"/>
    <p:sldId id="380" r:id="rId98"/>
    <p:sldId id="379" r:id="rId99"/>
    <p:sldId id="378" r:id="rId100"/>
    <p:sldId id="377" r:id="rId101"/>
    <p:sldId id="272" r:id="rId102"/>
    <p:sldId id="396" r:id="rId103"/>
    <p:sldId id="395" r:id="rId104"/>
    <p:sldId id="394" r:id="rId105"/>
    <p:sldId id="393" r:id="rId106"/>
    <p:sldId id="397" r:id="rId107"/>
    <p:sldId id="392" r:id="rId108"/>
    <p:sldId id="391" r:id="rId109"/>
    <p:sldId id="398" r:id="rId110"/>
    <p:sldId id="399" r:id="rId111"/>
    <p:sldId id="400" r:id="rId112"/>
    <p:sldId id="273" r:id="rId113"/>
    <p:sldId id="307" r:id="rId114"/>
    <p:sldId id="314" r:id="rId115"/>
    <p:sldId id="313" r:id="rId116"/>
    <p:sldId id="312" r:id="rId117"/>
    <p:sldId id="311" r:id="rId118"/>
    <p:sldId id="274" r:id="rId119"/>
    <p:sldId id="402" r:id="rId120"/>
  </p:sldIdLst>
  <p:sldSz cx="9144000" cy="6858000" type="screen4x3"/>
  <p:notesSz cx="6858000" cy="9144000"/>
  <p:defaultTextStyle>
    <a:defPPr>
      <a:defRPr lang="zh-CN"/>
    </a:defPPr>
    <a:lvl1pPr algn="l" rtl="0" eaLnBrk="0" fontAlgn="base" hangingPunct="0">
      <a:spcBef>
        <a:spcPct val="0"/>
      </a:spcBef>
      <a:spcAft>
        <a:spcPct val="0"/>
      </a:spcAft>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p:defaultTextStyle>
  <p:extLst>
    <p:ext uri="{EFAFB233-063F-42B5-8137-9DF3F51BA10A}">
      <p15:sldGuideLst xmlns="" xmlns:p15="http://schemas.microsoft.com/office/powerpoint/2012/main">
        <p15:guide id="1" orient="horz" pos="2234">
          <p15:clr>
            <a:srgbClr val="A4A3A4"/>
          </p15:clr>
        </p15:guide>
        <p15:guide id="2" pos="2913">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50021"/>
    <a:srgbClr val="FF6699"/>
    <a:srgbClr val="FF5050"/>
    <a:srgbClr val="D0DD23"/>
    <a:srgbClr val="EBEEF8"/>
    <a:srgbClr val="9CA4E2"/>
    <a:srgbClr val="8E95DB"/>
    <a:srgbClr val="A1AAE3"/>
    <a:srgbClr val="8D94D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535" autoAdjust="0"/>
    <p:restoredTop sz="94712" autoAdjust="0"/>
  </p:normalViewPr>
  <p:slideViewPr>
    <p:cSldViewPr snapToGrid="0">
      <p:cViewPr>
        <p:scale>
          <a:sx n="100" d="100"/>
          <a:sy n="100" d="100"/>
        </p:scale>
        <p:origin x="-1920" y="-264"/>
      </p:cViewPr>
      <p:guideLst>
        <p:guide orient="horz" pos="2234"/>
        <p:guide pos="2913"/>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slide" Target="slides/slide11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3" y="1122424"/>
            <a:ext cx="6858020" cy="2387730"/>
          </a:xfrm>
        </p:spPr>
        <p:txBody>
          <a:bodyPr anchor="b"/>
          <a:lstStyle>
            <a:lvl1pPr algn="ctr">
              <a:defRPr sz="6000"/>
            </a:lvl1pPr>
          </a:lstStyle>
          <a:p>
            <a:r>
              <a:rPr lang="zh-CN" altLang="en-US" noProof="1" smtClean="0"/>
              <a:t>单击此处编辑母版标题样式</a:t>
            </a:r>
            <a:endParaRPr lang="zh-CN" altLang="en-US" noProof="1"/>
          </a:p>
        </p:txBody>
      </p:sp>
      <p:sp>
        <p:nvSpPr>
          <p:cNvPr id="3" name="副标题 2"/>
          <p:cNvSpPr>
            <a:spLocks noGrp="1"/>
          </p:cNvSpPr>
          <p:nvPr>
            <p:ph type="subTitle" idx="1"/>
          </p:nvPr>
        </p:nvSpPr>
        <p:spPr>
          <a:xfrm>
            <a:off x="1143003" y="3602234"/>
            <a:ext cx="6858020" cy="165585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835" indent="0" algn="ctr">
              <a:buNone/>
              <a:defRPr sz="1600"/>
            </a:lvl7pPr>
            <a:lvl8pPr marL="3201035" indent="0" algn="ctr">
              <a:buNone/>
              <a:defRPr sz="1600"/>
            </a:lvl8pPr>
            <a:lvl9pPr marL="3658235" indent="0" algn="ctr">
              <a:buNone/>
              <a:defRPr sz="1600"/>
            </a:lvl9pPr>
          </a:lstStyle>
          <a:p>
            <a:r>
              <a:rPr lang="zh-CN" altLang="en-US" noProof="1" smtClean="0"/>
              <a:t>单击此处编辑母版副标题样式</a:t>
            </a:r>
            <a:endParaRPr lang="zh-CN" altLang="en-US" noProof="1"/>
          </a:p>
        </p:txBody>
      </p:sp>
      <p:sp>
        <p:nvSpPr>
          <p:cNvPr id="4" name="日期占位符 3"/>
          <p:cNvSpPr>
            <a:spLocks noGrp="1"/>
          </p:cNvSpPr>
          <p:nvPr>
            <p:ph type="dt" sz="half" idx="10"/>
          </p:nvPr>
        </p:nvSpPr>
        <p:spPr/>
        <p:txBody>
          <a:bodyPr/>
          <a:lstStyle>
            <a:lvl1pPr>
              <a:defRPr/>
            </a:lvl1pPr>
          </a:lstStyle>
          <a:p>
            <a:pPr>
              <a:defRPr/>
            </a:pPr>
            <a:fld id="{395E8D4B-A0AD-40AF-B3E1-57A8A2A0BBDD}" type="datetimeFigureOut">
              <a:rPr lang="zh-CN" altLang="en-US"/>
              <a:pPr>
                <a:defRPr/>
              </a:pPr>
              <a:t>2016-8-12</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473208CF-5155-45E0-9AC4-38268EA823F4}" type="slidenum">
              <a:rPr altLang="en-US"/>
              <a:pPr/>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p:txBody>
          <a:bodyPr vert="eaVert"/>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日期占位符 3"/>
          <p:cNvSpPr>
            <a:spLocks noGrp="1"/>
          </p:cNvSpPr>
          <p:nvPr>
            <p:ph type="dt" sz="half" idx="10"/>
          </p:nvPr>
        </p:nvSpPr>
        <p:spPr/>
        <p:txBody>
          <a:bodyPr/>
          <a:lstStyle>
            <a:lvl1pPr>
              <a:defRPr/>
            </a:lvl1pPr>
          </a:lstStyle>
          <a:p>
            <a:pPr>
              <a:defRPr/>
            </a:pPr>
            <a:fld id="{47072FB6-27B7-44AD-B1EC-9F09603554EB}" type="datetimeFigureOut">
              <a:rPr lang="zh-CN" altLang="en-US"/>
              <a:pPr>
                <a:defRPr/>
              </a:pPr>
              <a:t>2016-8-12</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0F771E5D-0F8A-4921-90B5-DE7C51C499C9}" type="slidenum">
              <a:rPr altLang="en-US"/>
              <a:pPr/>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95" y="365145"/>
            <a:ext cx="1971681" cy="5812155"/>
          </a:xfrm>
        </p:spPr>
        <p:txBody>
          <a:bodyPr vert="eaVert"/>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a:xfrm>
            <a:off x="628652" y="365145"/>
            <a:ext cx="5800742" cy="5812155"/>
          </a:xfrm>
        </p:spPr>
        <p:txBody>
          <a:bodyPr vert="eaVert"/>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日期占位符 3"/>
          <p:cNvSpPr>
            <a:spLocks noGrp="1"/>
          </p:cNvSpPr>
          <p:nvPr>
            <p:ph type="dt" sz="half" idx="10"/>
          </p:nvPr>
        </p:nvSpPr>
        <p:spPr/>
        <p:txBody>
          <a:bodyPr/>
          <a:lstStyle>
            <a:lvl1pPr>
              <a:defRPr/>
            </a:lvl1pPr>
          </a:lstStyle>
          <a:p>
            <a:pPr>
              <a:defRPr/>
            </a:pPr>
            <a:fld id="{FBD98D94-3463-4842-94B4-BFBB9CF29FC9}" type="datetimeFigureOut">
              <a:rPr lang="zh-CN" altLang="en-US"/>
              <a:pPr>
                <a:defRPr/>
              </a:pPr>
              <a:t>2016-8-12</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474FFC56-767F-4E5A-AD15-9CFB2343CE34}" type="slidenum">
              <a:rPr altLang="en-US"/>
              <a:pPr/>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628652" y="365145"/>
            <a:ext cx="7886724" cy="5812155"/>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3" name="日期占位符 3"/>
          <p:cNvSpPr>
            <a:spLocks noGrp="1"/>
          </p:cNvSpPr>
          <p:nvPr>
            <p:ph type="dt" sz="half" idx="10"/>
          </p:nvPr>
        </p:nvSpPr>
        <p:spPr/>
        <p:txBody>
          <a:bodyPr/>
          <a:lstStyle>
            <a:lvl1pPr>
              <a:defRPr/>
            </a:lvl1pPr>
          </a:lstStyle>
          <a:p>
            <a:pPr>
              <a:defRPr/>
            </a:pPr>
            <a:fld id="{4289B092-E9B2-4405-9DBB-BB686ABE9443}" type="datetimeFigureOut">
              <a:rPr lang="zh-CN" altLang="en-US"/>
              <a:pPr>
                <a:defRPr/>
              </a:pPr>
              <a:t>2016-8-12</a:t>
            </a:fld>
            <a:endParaRPr lang="zh-CN" altLang="en-US"/>
          </a:p>
        </p:txBody>
      </p:sp>
      <p:sp>
        <p:nvSpPr>
          <p:cNvPr id="4" name="页脚占位符 4"/>
          <p:cNvSpPr>
            <a:spLocks noGrp="1"/>
          </p:cNvSpPr>
          <p:nvPr>
            <p:ph type="ftr" sz="quarter" idx="11"/>
          </p:nvPr>
        </p:nvSpPr>
        <p:spPr/>
        <p:txBody>
          <a:bodyPr/>
          <a:lstStyle>
            <a:lvl1pPr>
              <a:defRPr/>
            </a:lvl1pPr>
          </a:lstStyle>
          <a:p>
            <a:pPr>
              <a:defRPr/>
            </a:pPr>
            <a:endParaRPr lang="zh-CN" altLang="en-US"/>
          </a:p>
        </p:txBody>
      </p:sp>
      <p:sp>
        <p:nvSpPr>
          <p:cNvPr id="5" name="灯片编号占位符 5"/>
          <p:cNvSpPr>
            <a:spLocks noGrp="1"/>
          </p:cNvSpPr>
          <p:nvPr>
            <p:ph type="sldNum" sz="quarter" idx="12"/>
          </p:nvPr>
        </p:nvSpPr>
        <p:spPr/>
        <p:txBody>
          <a:bodyPr/>
          <a:lstStyle>
            <a:lvl1pPr>
              <a:defRPr/>
            </a:lvl1pPr>
          </a:lstStyle>
          <a:p>
            <a:fld id="{FBAC6648-4868-45D1-B811-F6668CDCB403}" type="slidenum">
              <a:rPr altLang="en-US"/>
              <a:pPr/>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idx="1"/>
          </p:nvPr>
        </p:nvSpPr>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日期占位符 3"/>
          <p:cNvSpPr>
            <a:spLocks noGrp="1"/>
          </p:cNvSpPr>
          <p:nvPr>
            <p:ph type="dt" sz="half" idx="10"/>
          </p:nvPr>
        </p:nvSpPr>
        <p:spPr/>
        <p:txBody>
          <a:bodyPr/>
          <a:lstStyle>
            <a:lvl1pPr>
              <a:defRPr/>
            </a:lvl1pPr>
          </a:lstStyle>
          <a:p>
            <a:pPr>
              <a:defRPr/>
            </a:pPr>
            <a:fld id="{416B8D40-728B-4BDA-9CDC-99BDAEF194BB}" type="datetimeFigureOut">
              <a:rPr lang="zh-CN" altLang="en-US"/>
              <a:pPr>
                <a:defRPr/>
              </a:pPr>
              <a:t>2016-8-12</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61C3EABA-E881-44FB-BCAE-FB57B0FCF803}" type="slidenum">
              <a:rPr altLang="en-US"/>
              <a:pPr/>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9" y="1709831"/>
            <a:ext cx="7886724" cy="2852892"/>
          </a:xfrm>
        </p:spPr>
        <p:txBody>
          <a:bodyPr anchor="b"/>
          <a:lstStyle>
            <a:lvl1pPr>
              <a:defRPr sz="6000"/>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623889" y="4589713"/>
            <a:ext cx="7886724" cy="1500269"/>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835" indent="0">
              <a:buNone/>
              <a:defRPr sz="1600">
                <a:solidFill>
                  <a:schemeClr val="tx1">
                    <a:tint val="75000"/>
                  </a:schemeClr>
                </a:solidFill>
              </a:defRPr>
            </a:lvl7pPr>
            <a:lvl8pPr marL="3201035" indent="0">
              <a:buNone/>
              <a:defRPr sz="1600">
                <a:solidFill>
                  <a:schemeClr val="tx1">
                    <a:tint val="75000"/>
                  </a:schemeClr>
                </a:solidFill>
              </a:defRPr>
            </a:lvl8pPr>
            <a:lvl9pPr marL="3658235" indent="0">
              <a:buNone/>
              <a:defRPr sz="1600">
                <a:solidFill>
                  <a:schemeClr val="tx1">
                    <a:tint val="75000"/>
                  </a:schemeClr>
                </a:solidFill>
              </a:defRPr>
            </a:lvl9pPr>
          </a:lstStyle>
          <a:p>
            <a:pPr lvl="0"/>
            <a:r>
              <a:rPr lang="zh-CN" altLang="en-US" noProof="1" smtClean="0"/>
              <a:t>单击此处编辑母版文本样式</a:t>
            </a:r>
          </a:p>
        </p:txBody>
      </p:sp>
      <p:sp>
        <p:nvSpPr>
          <p:cNvPr id="4" name="日期占位符 3"/>
          <p:cNvSpPr>
            <a:spLocks noGrp="1"/>
          </p:cNvSpPr>
          <p:nvPr>
            <p:ph type="dt" sz="half" idx="10"/>
          </p:nvPr>
        </p:nvSpPr>
        <p:spPr/>
        <p:txBody>
          <a:bodyPr/>
          <a:lstStyle>
            <a:lvl1pPr>
              <a:defRPr/>
            </a:lvl1pPr>
          </a:lstStyle>
          <a:p>
            <a:pPr>
              <a:defRPr/>
            </a:pPr>
            <a:fld id="{F06A96EA-E822-4D93-A824-CF539E71BD16}" type="datetimeFigureOut">
              <a:rPr lang="zh-CN" altLang="en-US"/>
              <a:pPr>
                <a:defRPr/>
              </a:pPr>
              <a:t>2016-8-12</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093B9515-F383-4699-A81A-8A570A9EFE26}" type="slidenum">
              <a:rPr altLang="en-US"/>
              <a:pPr/>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sz="half" idx="1"/>
          </p:nvPr>
        </p:nvSpPr>
        <p:spPr>
          <a:xfrm>
            <a:off x="628652" y="1825724"/>
            <a:ext cx="3886212" cy="4351575"/>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内容占位符 3"/>
          <p:cNvSpPr>
            <a:spLocks noGrp="1"/>
          </p:cNvSpPr>
          <p:nvPr>
            <p:ph sz="half" idx="2"/>
          </p:nvPr>
        </p:nvSpPr>
        <p:spPr>
          <a:xfrm>
            <a:off x="4629164" y="1825724"/>
            <a:ext cx="3886212" cy="4351575"/>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5" name="日期占位符 3"/>
          <p:cNvSpPr>
            <a:spLocks noGrp="1"/>
          </p:cNvSpPr>
          <p:nvPr>
            <p:ph type="dt" sz="half" idx="10"/>
          </p:nvPr>
        </p:nvSpPr>
        <p:spPr/>
        <p:txBody>
          <a:bodyPr/>
          <a:lstStyle>
            <a:lvl1pPr>
              <a:defRPr/>
            </a:lvl1pPr>
          </a:lstStyle>
          <a:p>
            <a:pPr>
              <a:defRPr/>
            </a:pPr>
            <a:fld id="{133D9D51-2D8D-4B1E-BFCC-FD61C0312A98}" type="datetimeFigureOut">
              <a:rPr lang="zh-CN" altLang="en-US"/>
              <a:pPr>
                <a:defRPr/>
              </a:pPr>
              <a:t>2016-8-12</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fld id="{CAA11D8B-BA08-4888-8D4F-741A69BF353C}" type="slidenum">
              <a:rPr altLang="en-US"/>
              <a:pPr/>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3" y="365145"/>
            <a:ext cx="7886724" cy="1325635"/>
          </a:xfrm>
        </p:spPr>
        <p:txBody>
          <a:body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629843" y="1681255"/>
            <a:ext cx="3868352" cy="82395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835" indent="0">
              <a:buNone/>
              <a:defRPr sz="1600" b="1"/>
            </a:lvl7pPr>
            <a:lvl8pPr marL="3201035" indent="0">
              <a:buNone/>
              <a:defRPr sz="1600" b="1"/>
            </a:lvl8pPr>
            <a:lvl9pPr marL="3658235" indent="0">
              <a:buNone/>
              <a:defRPr sz="1600" b="1"/>
            </a:lvl9pPr>
          </a:lstStyle>
          <a:p>
            <a:pPr lvl="0"/>
            <a:r>
              <a:rPr lang="zh-CN" altLang="en-US" noProof="1" smtClean="0"/>
              <a:t>单击此处编辑母版文本样式</a:t>
            </a:r>
          </a:p>
        </p:txBody>
      </p:sp>
      <p:sp>
        <p:nvSpPr>
          <p:cNvPr id="4" name="内容占位符 3"/>
          <p:cNvSpPr>
            <a:spLocks noGrp="1"/>
          </p:cNvSpPr>
          <p:nvPr>
            <p:ph sz="half" idx="2"/>
          </p:nvPr>
        </p:nvSpPr>
        <p:spPr>
          <a:xfrm>
            <a:off x="629843" y="2505211"/>
            <a:ext cx="3868352" cy="3684789"/>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5" name="文本占位符 4"/>
          <p:cNvSpPr>
            <a:spLocks noGrp="1"/>
          </p:cNvSpPr>
          <p:nvPr>
            <p:ph type="body" sz="quarter" idx="3"/>
          </p:nvPr>
        </p:nvSpPr>
        <p:spPr>
          <a:xfrm>
            <a:off x="4629164" y="1681255"/>
            <a:ext cx="3887403" cy="82395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835" indent="0">
              <a:buNone/>
              <a:defRPr sz="1600" b="1"/>
            </a:lvl7pPr>
            <a:lvl8pPr marL="3201035" indent="0">
              <a:buNone/>
              <a:defRPr sz="1600" b="1"/>
            </a:lvl8pPr>
            <a:lvl9pPr marL="3658235" indent="0">
              <a:buNone/>
              <a:defRPr sz="1600" b="1"/>
            </a:lvl9pPr>
          </a:lstStyle>
          <a:p>
            <a:pPr lvl="0"/>
            <a:r>
              <a:rPr lang="zh-CN" altLang="en-US" noProof="1" smtClean="0"/>
              <a:t>单击此处编辑母版文本样式</a:t>
            </a:r>
          </a:p>
        </p:txBody>
      </p:sp>
      <p:sp>
        <p:nvSpPr>
          <p:cNvPr id="6" name="内容占位符 5"/>
          <p:cNvSpPr>
            <a:spLocks noGrp="1"/>
          </p:cNvSpPr>
          <p:nvPr>
            <p:ph sz="quarter" idx="4"/>
          </p:nvPr>
        </p:nvSpPr>
        <p:spPr>
          <a:xfrm>
            <a:off x="4629164" y="2505211"/>
            <a:ext cx="3887403" cy="3684789"/>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7" name="日期占位符 3"/>
          <p:cNvSpPr>
            <a:spLocks noGrp="1"/>
          </p:cNvSpPr>
          <p:nvPr>
            <p:ph type="dt" sz="half" idx="10"/>
          </p:nvPr>
        </p:nvSpPr>
        <p:spPr/>
        <p:txBody>
          <a:bodyPr/>
          <a:lstStyle>
            <a:lvl1pPr>
              <a:defRPr/>
            </a:lvl1pPr>
          </a:lstStyle>
          <a:p>
            <a:pPr>
              <a:defRPr/>
            </a:pPr>
            <a:fld id="{5AF634F1-89C4-46C3-B490-23140F250543}" type="datetimeFigureOut">
              <a:rPr lang="zh-CN" altLang="en-US"/>
              <a:pPr>
                <a:defRPr/>
              </a:pPr>
              <a:t>2016-8-12</a:t>
            </a:fld>
            <a:endParaRPr lang="zh-CN" altLang="en-US"/>
          </a:p>
        </p:txBody>
      </p:sp>
      <p:sp>
        <p:nvSpPr>
          <p:cNvPr id="8" name="页脚占位符 4"/>
          <p:cNvSpPr>
            <a:spLocks noGrp="1"/>
          </p:cNvSpPr>
          <p:nvPr>
            <p:ph type="ftr" sz="quarter" idx="11"/>
          </p:nvPr>
        </p:nvSpPr>
        <p:spPr/>
        <p:txBody>
          <a:bodyPr/>
          <a:lstStyle>
            <a:lvl1pPr>
              <a:defRPr/>
            </a:lvl1pPr>
          </a:lstStyle>
          <a:p>
            <a:pPr>
              <a:defRPr/>
            </a:pPr>
            <a:endParaRPr lang="zh-CN" altLang="en-US"/>
          </a:p>
        </p:txBody>
      </p:sp>
      <p:sp>
        <p:nvSpPr>
          <p:cNvPr id="9" name="灯片编号占位符 5"/>
          <p:cNvSpPr>
            <a:spLocks noGrp="1"/>
          </p:cNvSpPr>
          <p:nvPr>
            <p:ph type="sldNum" sz="quarter" idx="12"/>
          </p:nvPr>
        </p:nvSpPr>
        <p:spPr/>
        <p:txBody>
          <a:bodyPr/>
          <a:lstStyle>
            <a:lvl1pPr>
              <a:defRPr/>
            </a:lvl1pPr>
          </a:lstStyle>
          <a:p>
            <a:fld id="{2069A600-8FA0-4FDE-9F80-45FE8A53C6A0}" type="slidenum">
              <a:rPr altLang="en-US"/>
              <a:pPr/>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日期占位符 3"/>
          <p:cNvSpPr>
            <a:spLocks noGrp="1"/>
          </p:cNvSpPr>
          <p:nvPr>
            <p:ph type="dt" sz="half" idx="10"/>
          </p:nvPr>
        </p:nvSpPr>
        <p:spPr/>
        <p:txBody>
          <a:bodyPr/>
          <a:lstStyle>
            <a:lvl1pPr>
              <a:defRPr/>
            </a:lvl1pPr>
          </a:lstStyle>
          <a:p>
            <a:pPr>
              <a:defRPr/>
            </a:pPr>
            <a:fld id="{2A08A92E-2102-4432-8A12-134C4F39AA14}" type="datetimeFigureOut">
              <a:rPr lang="zh-CN" altLang="en-US"/>
              <a:pPr>
                <a:defRPr/>
              </a:pPr>
              <a:t>2016-8-12</a:t>
            </a:fld>
            <a:endParaRPr lang="zh-CN" altLang="en-US"/>
          </a:p>
        </p:txBody>
      </p:sp>
      <p:sp>
        <p:nvSpPr>
          <p:cNvPr id="4" name="页脚占位符 4"/>
          <p:cNvSpPr>
            <a:spLocks noGrp="1"/>
          </p:cNvSpPr>
          <p:nvPr>
            <p:ph type="ftr" sz="quarter" idx="11"/>
          </p:nvPr>
        </p:nvSpPr>
        <p:spPr/>
        <p:txBody>
          <a:bodyPr/>
          <a:lstStyle>
            <a:lvl1pPr>
              <a:defRPr/>
            </a:lvl1pPr>
          </a:lstStyle>
          <a:p>
            <a:pPr>
              <a:defRPr/>
            </a:pPr>
            <a:endParaRPr lang="zh-CN" altLang="en-US"/>
          </a:p>
        </p:txBody>
      </p:sp>
      <p:sp>
        <p:nvSpPr>
          <p:cNvPr id="5" name="灯片编号占位符 5"/>
          <p:cNvSpPr>
            <a:spLocks noGrp="1"/>
          </p:cNvSpPr>
          <p:nvPr>
            <p:ph type="sldNum" sz="quarter" idx="12"/>
          </p:nvPr>
        </p:nvSpPr>
        <p:spPr/>
        <p:txBody>
          <a:bodyPr/>
          <a:lstStyle>
            <a:lvl1pPr>
              <a:defRPr/>
            </a:lvl1pPr>
          </a:lstStyle>
          <a:p>
            <a:fld id="{0D9CF3D5-0639-4D84-BCFA-2ADC99FFF3D4}" type="slidenum">
              <a:rPr altLang="en-US"/>
              <a:pPr/>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fld id="{0E6EC15D-C0AC-4B2E-A95A-ACF5BBB26B0F}" type="datetimeFigureOut">
              <a:rPr lang="zh-CN" altLang="en-US"/>
              <a:pPr>
                <a:defRPr/>
              </a:pPr>
              <a:t>2016-8-12</a:t>
            </a:fld>
            <a:endParaRPr lang="zh-CN" altLang="en-US"/>
          </a:p>
        </p:txBody>
      </p:sp>
      <p:sp>
        <p:nvSpPr>
          <p:cNvPr id="3" name="页脚占位符 4"/>
          <p:cNvSpPr>
            <a:spLocks noGrp="1"/>
          </p:cNvSpPr>
          <p:nvPr>
            <p:ph type="ftr" sz="quarter" idx="11"/>
          </p:nvPr>
        </p:nvSpPr>
        <p:spPr/>
        <p:txBody>
          <a:bodyPr/>
          <a:lstStyle>
            <a:lvl1pPr>
              <a:defRPr/>
            </a:lvl1pPr>
          </a:lstStyle>
          <a:p>
            <a:pPr>
              <a:defRPr/>
            </a:pPr>
            <a:endParaRPr lang="zh-CN" altLang="en-US"/>
          </a:p>
        </p:txBody>
      </p:sp>
      <p:sp>
        <p:nvSpPr>
          <p:cNvPr id="4" name="灯片编号占位符 5"/>
          <p:cNvSpPr>
            <a:spLocks noGrp="1"/>
          </p:cNvSpPr>
          <p:nvPr>
            <p:ph type="sldNum" sz="quarter" idx="12"/>
          </p:nvPr>
        </p:nvSpPr>
        <p:spPr/>
        <p:txBody>
          <a:bodyPr/>
          <a:lstStyle>
            <a:lvl1pPr>
              <a:defRPr/>
            </a:lvl1pPr>
          </a:lstStyle>
          <a:p>
            <a:fld id="{F4A9FE57-916B-4684-B955-8FE2223CA07C}" type="slidenum">
              <a:rPr altLang="en-US"/>
              <a:pPr/>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3" y="457225"/>
            <a:ext cx="2949187" cy="1600287"/>
          </a:xfrm>
        </p:spPr>
        <p:txBody>
          <a:bodyPr anchor="b"/>
          <a:lstStyle>
            <a:lvl1pPr>
              <a:defRPr sz="3200"/>
            </a:lvl1pPr>
          </a:lstStyle>
          <a:p>
            <a:r>
              <a:rPr lang="zh-CN" altLang="en-US" noProof="1" smtClean="0"/>
              <a:t>单击此处编辑母版标题样式</a:t>
            </a:r>
            <a:endParaRPr lang="zh-CN" altLang="en-US" noProof="1"/>
          </a:p>
        </p:txBody>
      </p:sp>
      <p:sp>
        <p:nvSpPr>
          <p:cNvPr id="3" name="内容占位符 2"/>
          <p:cNvSpPr>
            <a:spLocks noGrp="1"/>
          </p:cNvSpPr>
          <p:nvPr>
            <p:ph idx="1"/>
          </p:nvPr>
        </p:nvSpPr>
        <p:spPr>
          <a:xfrm>
            <a:off x="3887403" y="987479"/>
            <a:ext cx="4629164" cy="487389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文本占位符 3"/>
          <p:cNvSpPr>
            <a:spLocks noGrp="1"/>
          </p:cNvSpPr>
          <p:nvPr>
            <p:ph type="body" sz="half" idx="2"/>
          </p:nvPr>
        </p:nvSpPr>
        <p:spPr>
          <a:xfrm>
            <a:off x="629843" y="2057512"/>
            <a:ext cx="2949187" cy="3811796"/>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835" indent="0">
              <a:buNone/>
              <a:defRPr sz="1000"/>
            </a:lvl7pPr>
            <a:lvl8pPr marL="3201035" indent="0">
              <a:buNone/>
              <a:defRPr sz="1000"/>
            </a:lvl8pPr>
            <a:lvl9pPr marL="3658235" indent="0">
              <a:buNone/>
              <a:defRPr sz="1000"/>
            </a:lvl9pPr>
          </a:lstStyle>
          <a:p>
            <a:pPr lvl="0"/>
            <a:r>
              <a:rPr lang="zh-CN" altLang="en-US" noProof="1" smtClean="0"/>
              <a:t>单击此处编辑母版文本样式</a:t>
            </a:r>
          </a:p>
        </p:txBody>
      </p:sp>
      <p:sp>
        <p:nvSpPr>
          <p:cNvPr id="5" name="日期占位符 3"/>
          <p:cNvSpPr>
            <a:spLocks noGrp="1"/>
          </p:cNvSpPr>
          <p:nvPr>
            <p:ph type="dt" sz="half" idx="10"/>
          </p:nvPr>
        </p:nvSpPr>
        <p:spPr/>
        <p:txBody>
          <a:bodyPr/>
          <a:lstStyle>
            <a:lvl1pPr>
              <a:defRPr/>
            </a:lvl1pPr>
          </a:lstStyle>
          <a:p>
            <a:pPr>
              <a:defRPr/>
            </a:pPr>
            <a:fld id="{12563B4A-03A6-4539-A12F-B01CEEF552A8}" type="datetimeFigureOut">
              <a:rPr lang="zh-CN" altLang="en-US"/>
              <a:pPr>
                <a:defRPr/>
              </a:pPr>
              <a:t>2016-8-12</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fld id="{24F6A9D2-8FD5-470E-8672-C317A317E4E5}" type="slidenum">
              <a:rPr altLang="en-US"/>
              <a:pPr/>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3" y="457225"/>
            <a:ext cx="2949187" cy="1600287"/>
          </a:xfrm>
        </p:spPr>
        <p:txBody>
          <a:bodyPr anchor="b"/>
          <a:lstStyle>
            <a:lvl1pPr>
              <a:defRPr sz="3200"/>
            </a:lvl1pPr>
          </a:lstStyle>
          <a:p>
            <a:r>
              <a:rPr lang="zh-CN" altLang="en-US" noProof="1" smtClean="0"/>
              <a:t>单击此处编辑母版标题样式</a:t>
            </a:r>
            <a:endParaRPr lang="zh-CN" altLang="en-US" noProof="1"/>
          </a:p>
        </p:txBody>
      </p:sp>
      <p:sp>
        <p:nvSpPr>
          <p:cNvPr id="3" name="图片占位符 2"/>
          <p:cNvSpPr>
            <a:spLocks noGrp="1"/>
          </p:cNvSpPr>
          <p:nvPr>
            <p:ph type="pic" idx="1"/>
          </p:nvPr>
        </p:nvSpPr>
        <p:spPr>
          <a:xfrm>
            <a:off x="3887403" y="987479"/>
            <a:ext cx="4629164" cy="4873891"/>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835" indent="0">
              <a:buNone/>
              <a:defRPr sz="2000"/>
            </a:lvl7pPr>
            <a:lvl8pPr marL="3201035" indent="0">
              <a:buNone/>
              <a:defRPr sz="2000"/>
            </a:lvl8pPr>
            <a:lvl9pPr marL="3658235" indent="0">
              <a:buNone/>
              <a:defRPr sz="2000"/>
            </a:lvl9pPr>
          </a:lstStyle>
          <a:p>
            <a:pPr lvl="0"/>
            <a:endParaRPr lang="zh-CN" altLang="en-US" noProof="1"/>
          </a:p>
        </p:txBody>
      </p:sp>
      <p:sp>
        <p:nvSpPr>
          <p:cNvPr id="4" name="文本占位符 3"/>
          <p:cNvSpPr>
            <a:spLocks noGrp="1"/>
          </p:cNvSpPr>
          <p:nvPr>
            <p:ph type="body" sz="half" idx="2"/>
          </p:nvPr>
        </p:nvSpPr>
        <p:spPr>
          <a:xfrm>
            <a:off x="629843" y="2057512"/>
            <a:ext cx="2949187" cy="3811796"/>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835" indent="0">
              <a:buNone/>
              <a:defRPr sz="1000"/>
            </a:lvl7pPr>
            <a:lvl8pPr marL="3201035" indent="0">
              <a:buNone/>
              <a:defRPr sz="1000"/>
            </a:lvl8pPr>
            <a:lvl9pPr marL="3658235" indent="0">
              <a:buNone/>
              <a:defRPr sz="1000"/>
            </a:lvl9pPr>
          </a:lstStyle>
          <a:p>
            <a:pPr lvl="0"/>
            <a:r>
              <a:rPr lang="zh-CN" altLang="en-US" noProof="1" smtClean="0"/>
              <a:t>单击此处编辑母版文本样式</a:t>
            </a:r>
          </a:p>
        </p:txBody>
      </p:sp>
      <p:sp>
        <p:nvSpPr>
          <p:cNvPr id="5" name="日期占位符 3"/>
          <p:cNvSpPr>
            <a:spLocks noGrp="1"/>
          </p:cNvSpPr>
          <p:nvPr>
            <p:ph type="dt" sz="half" idx="10"/>
          </p:nvPr>
        </p:nvSpPr>
        <p:spPr/>
        <p:txBody>
          <a:bodyPr/>
          <a:lstStyle>
            <a:lvl1pPr>
              <a:defRPr/>
            </a:lvl1pPr>
          </a:lstStyle>
          <a:p>
            <a:pPr>
              <a:defRPr/>
            </a:pPr>
            <a:fld id="{5CDBCC4D-856C-47DF-BAA9-515EB57BB5CE}" type="datetimeFigureOut">
              <a:rPr lang="zh-CN" altLang="en-US"/>
              <a:pPr>
                <a:defRPr/>
              </a:pPr>
              <a:t>2016-8-12</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fld id="{074956F8-B3FF-4FE4-AA32-957D2044029A}" type="slidenum">
              <a:rPr altLang="en-US"/>
              <a:pPr/>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noChangeArrowheads="1"/>
          </p:cNvSpPr>
          <p:nvPr>
            <p:ph type="title" idx="4294967295"/>
          </p:nvPr>
        </p:nvSpPr>
        <p:spPr bwMode="auto">
          <a:xfrm>
            <a:off x="628650" y="365125"/>
            <a:ext cx="7886700" cy="13255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027" name="文本占位符 2"/>
          <p:cNvSpPr>
            <a:spLocks noGrp="1" noChangeArrowheads="1"/>
          </p:cNvSpPr>
          <p:nvPr>
            <p:ph type="body" idx="4294967295"/>
          </p:nvPr>
        </p:nvSpPr>
        <p:spPr bwMode="auto">
          <a:xfrm>
            <a:off x="628650" y="1825625"/>
            <a:ext cx="7886700" cy="435133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4" name="日期占位符 3"/>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eaLnBrk="1" fontAlgn="auto" hangingPunct="1">
              <a:buFont typeface="Arial" panose="020B0604020202020204" pitchFamily="34" charset="0"/>
              <a:buNone/>
              <a:defRPr sz="1200" noProof="1">
                <a:solidFill>
                  <a:schemeClr val="tx1">
                    <a:tint val="75000"/>
                  </a:schemeClr>
                </a:solidFill>
                <a:latin typeface="+mn-lt"/>
                <a:ea typeface="+mn-ea"/>
              </a:defRPr>
            </a:lvl1pPr>
          </a:lstStyle>
          <a:p>
            <a:pPr>
              <a:defRPr/>
            </a:pPr>
            <a:fld id="{9D44FA8B-09C1-4811-B7B0-C50F02F7DAC5}" type="datetimeFigureOut">
              <a:rPr lang="zh-CN" altLang="en-US"/>
              <a:pPr>
                <a:defRPr/>
              </a:pPr>
              <a:t>2016-8-12</a:t>
            </a:fld>
            <a:endParaRPr lang="zh-CN" altLang="en-US"/>
          </a:p>
        </p:txBody>
      </p:sp>
      <p:sp>
        <p:nvSpPr>
          <p:cNvPr id="5" name="页脚占位符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eaLnBrk="1" fontAlgn="auto" hangingPunct="1">
              <a:buFont typeface="Arial" panose="020B0604020202020204" pitchFamily="34" charset="0"/>
              <a:buNone/>
              <a:defRPr sz="1200" noProof="1">
                <a:solidFill>
                  <a:schemeClr val="tx1">
                    <a:tint val="75000"/>
                  </a:schemeClr>
                </a:solidFill>
              </a:defRPr>
            </a:lvl1pPr>
          </a:lstStyle>
          <a:p>
            <a:pPr>
              <a:defRPr/>
            </a:pPr>
            <a:endParaRPr lang="zh-CN" altLang="en-US"/>
          </a:p>
        </p:txBody>
      </p:sp>
      <p:sp>
        <p:nvSpPr>
          <p:cNvPr id="6" name="灯片编号占位符 5"/>
          <p:cNvSpPr>
            <a:spLocks noGrp="1"/>
          </p:cNvSpPr>
          <p:nvPr>
            <p:ph type="sldNum" sz="quarter" idx="4"/>
          </p:nvPr>
        </p:nvSpPr>
        <p:spPr>
          <a:xfrm>
            <a:off x="6457950" y="6356350"/>
            <a:ext cx="20574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buFont typeface="Arial" charset="0"/>
              <a:buNone/>
              <a:defRPr sz="1200" noProof="1">
                <a:solidFill>
                  <a:srgbClr val="898989"/>
                </a:solidFill>
              </a:defRPr>
            </a:lvl1pPr>
          </a:lstStyle>
          <a:p>
            <a:fld id="{9F99BA13-B170-4B1B-BD24-E2AF23EF71EB}" type="slidenum">
              <a:rPr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9pPr>
    </p:titleStyle>
    <p:bodyStyle>
      <a:lvl1pPr marL="228600" indent="-227013" algn="l" rtl="0" eaLnBrk="0" fontAlgn="base" hangingPunct="0">
        <a:lnSpc>
          <a:spcPct val="90000"/>
        </a:lnSpc>
        <a:spcBef>
          <a:spcPts val="1000"/>
        </a:spcBef>
        <a:spcAft>
          <a:spcPct val="0"/>
        </a:spcAft>
        <a:buFont typeface="Arial" charset="0"/>
        <a:buChar char="•"/>
        <a:defRPr sz="2800" kern="1200">
          <a:solidFill>
            <a:schemeClr val="tx1"/>
          </a:solidFill>
          <a:latin typeface="+mn-lt"/>
          <a:ea typeface="+mn-ea"/>
          <a:cs typeface="+mn-cs"/>
        </a:defRPr>
      </a:lvl1pPr>
      <a:lvl2pPr marL="685800" indent="-227013" algn="l" rtl="0" eaLnBrk="0" fontAlgn="base" hangingPunct="0">
        <a:lnSpc>
          <a:spcPct val="90000"/>
        </a:lnSpc>
        <a:spcBef>
          <a:spcPts val="500"/>
        </a:spcBef>
        <a:spcAft>
          <a:spcPct val="0"/>
        </a:spcAft>
        <a:buFont typeface="Arial" charset="0"/>
        <a:buChar char="•"/>
        <a:defRPr sz="2400" kern="1200">
          <a:solidFill>
            <a:schemeClr val="tx1"/>
          </a:solidFill>
          <a:latin typeface="+mn-lt"/>
          <a:ea typeface="+mn-ea"/>
          <a:cs typeface="+mn-cs"/>
        </a:defRPr>
      </a:lvl2pPr>
      <a:lvl3pPr marL="1143000" indent="-227013" algn="l" rtl="0" eaLnBrk="0" fontAlgn="base" hangingPunct="0">
        <a:lnSpc>
          <a:spcPct val="90000"/>
        </a:lnSpc>
        <a:spcBef>
          <a:spcPts val="500"/>
        </a:spcBef>
        <a:spcAft>
          <a:spcPct val="0"/>
        </a:spcAft>
        <a:buFont typeface="Arial" charset="0"/>
        <a:buChar char="•"/>
        <a:defRPr sz="2000" kern="1200">
          <a:solidFill>
            <a:schemeClr val="tx1"/>
          </a:solidFill>
          <a:latin typeface="+mn-lt"/>
          <a:ea typeface="+mn-ea"/>
          <a:cs typeface="+mn-cs"/>
        </a:defRPr>
      </a:lvl3pPr>
      <a:lvl4pPr marL="1600200" indent="-227013" algn="l" rtl="0" eaLnBrk="0" fontAlgn="base" hangingPunct="0">
        <a:lnSpc>
          <a:spcPct val="90000"/>
        </a:lnSpc>
        <a:spcBef>
          <a:spcPts val="500"/>
        </a:spcBef>
        <a:spcAft>
          <a:spcPct val="0"/>
        </a:spcAft>
        <a:buFont typeface="Arial" charset="0"/>
        <a:buChar char="•"/>
        <a:defRPr kern="1200">
          <a:solidFill>
            <a:schemeClr val="tx1"/>
          </a:solidFill>
          <a:latin typeface="+mn-lt"/>
          <a:ea typeface="+mn-ea"/>
          <a:cs typeface="+mn-cs"/>
        </a:defRPr>
      </a:lvl4pPr>
      <a:lvl5pPr marL="2057400" indent="-227013" algn="l" rtl="0" eaLnBrk="0" fontAlgn="base" hangingPunct="0">
        <a:lnSpc>
          <a:spcPct val="90000"/>
        </a:lnSpc>
        <a:spcBef>
          <a:spcPts val="500"/>
        </a:spcBef>
        <a:spcAft>
          <a:spcPct val="0"/>
        </a:spcAft>
        <a:buFont typeface="Arial" charset="0"/>
        <a:buChar char="•"/>
        <a:defRPr kern="1200">
          <a:solidFill>
            <a:schemeClr val="tx1"/>
          </a:solidFill>
          <a:latin typeface="+mn-lt"/>
          <a:ea typeface="+mn-ea"/>
          <a:cs typeface="+mn-cs"/>
        </a:defRPr>
      </a:lvl5pPr>
      <a:lvl6pPr marL="2515235" indent="-22733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2435" indent="-22733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635" indent="-22733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835" indent="-22733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835" algn="l" defTabSz="914400" rtl="0" eaLnBrk="1" latinLnBrk="0" hangingPunct="1">
        <a:defRPr sz="1800" kern="1200">
          <a:solidFill>
            <a:schemeClr val="tx1"/>
          </a:solidFill>
          <a:latin typeface="+mn-lt"/>
          <a:ea typeface="+mn-ea"/>
          <a:cs typeface="+mn-cs"/>
        </a:defRPr>
      </a:lvl7pPr>
      <a:lvl8pPr marL="3201035" algn="l" defTabSz="914400" rtl="0" eaLnBrk="1" latinLnBrk="0" hangingPunct="1">
        <a:defRPr sz="1800" kern="1200">
          <a:solidFill>
            <a:schemeClr val="tx1"/>
          </a:solidFill>
          <a:latin typeface="+mn-lt"/>
          <a:ea typeface="+mn-ea"/>
          <a:cs typeface="+mn-cs"/>
        </a:defRPr>
      </a:lvl8pPr>
      <a:lvl9pPr marL="3658235"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slide" Target="slide30.xml"/><Relationship Id="rId13" Type="http://schemas.openxmlformats.org/officeDocument/2006/relationships/hyperlink" Target="01.mp3" TargetMode="External"/><Relationship Id="rId3" Type="http://schemas.openxmlformats.org/officeDocument/2006/relationships/slide" Target="slide9.xml"/><Relationship Id="rId7" Type="http://schemas.openxmlformats.org/officeDocument/2006/relationships/slide" Target="slide61.xml"/><Relationship Id="rId12" Type="http://schemas.openxmlformats.org/officeDocument/2006/relationships/slide" Target="slide62.xml"/><Relationship Id="rId2" Type="http://schemas.openxmlformats.org/officeDocument/2006/relationships/image" Target="../media/image20.jpeg"/><Relationship Id="rId16"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11.png"/><Relationship Id="rId11" Type="http://schemas.openxmlformats.org/officeDocument/2006/relationships/slide" Target="slide34.xml"/><Relationship Id="rId5" Type="http://schemas.openxmlformats.org/officeDocument/2006/relationships/slide" Target="slide2.xml"/><Relationship Id="rId15" Type="http://schemas.openxmlformats.org/officeDocument/2006/relationships/slide" Target="slide19.xml"/><Relationship Id="rId10" Type="http://schemas.openxmlformats.org/officeDocument/2006/relationships/slide" Target="slide33.xml"/><Relationship Id="rId4" Type="http://schemas.openxmlformats.org/officeDocument/2006/relationships/image" Target="../media/image14.png"/><Relationship Id="rId9" Type="http://schemas.openxmlformats.org/officeDocument/2006/relationships/slide" Target="slide73.xml"/><Relationship Id="rId14" Type="http://schemas.openxmlformats.org/officeDocument/2006/relationships/image" Target="../media/image21.png"/></Relationships>
</file>

<file path=ppt/slides/_rels/slide10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62.jpe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1.png"/><Relationship Id="rId4" Type="http://schemas.openxmlformats.org/officeDocument/2006/relationships/slide" Target="slide2.xml"/></Relationships>
</file>

<file path=ppt/slides/_rels/slide101.xml.rels><?xml version="1.0" encoding="UTF-8" standalone="yes"?>
<Relationships xmlns="http://schemas.openxmlformats.org/package/2006/relationships"><Relationship Id="rId3" Type="http://schemas.openxmlformats.org/officeDocument/2006/relationships/slide" Target="slide94.xml"/><Relationship Id="rId7" Type="http://schemas.openxmlformats.org/officeDocument/2006/relationships/image" Target="../media/image16.png"/><Relationship Id="rId2" Type="http://schemas.openxmlformats.org/officeDocument/2006/relationships/image" Target="../media/image62.jpe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slide" Target="slide2.xml"/><Relationship Id="rId4" Type="http://schemas.openxmlformats.org/officeDocument/2006/relationships/image" Target="../media/image14.png"/></Relationships>
</file>

<file path=ppt/slides/_rels/slide10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62.jpe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slide" Target="slide2.xml"/><Relationship Id="rId4" Type="http://schemas.openxmlformats.org/officeDocument/2006/relationships/image" Target="../media/image14.png"/></Relationships>
</file>

<file path=ppt/slides/_rels/slide103.xml.rels><?xml version="1.0" encoding="UTF-8" standalone="yes"?>
<Relationships xmlns="http://schemas.openxmlformats.org/package/2006/relationships"><Relationship Id="rId3" Type="http://schemas.openxmlformats.org/officeDocument/2006/relationships/slide" Target="slide87.xml"/><Relationship Id="rId7" Type="http://schemas.openxmlformats.org/officeDocument/2006/relationships/image" Target="../media/image16.png"/><Relationship Id="rId2" Type="http://schemas.openxmlformats.org/officeDocument/2006/relationships/image" Target="../media/image62.jpe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slide" Target="slide2.xml"/><Relationship Id="rId4" Type="http://schemas.openxmlformats.org/officeDocument/2006/relationships/image" Target="../media/image14.png"/></Relationships>
</file>

<file path=ppt/slides/_rels/slide104.xml.rels><?xml version="1.0" encoding="UTF-8" standalone="yes"?>
<Relationships xmlns="http://schemas.openxmlformats.org/package/2006/relationships"><Relationship Id="rId3" Type="http://schemas.openxmlformats.org/officeDocument/2006/relationships/slide" Target="slide103.xml"/><Relationship Id="rId7" Type="http://schemas.openxmlformats.org/officeDocument/2006/relationships/image" Target="../media/image16.png"/><Relationship Id="rId2" Type="http://schemas.openxmlformats.org/officeDocument/2006/relationships/image" Target="../media/image62.jpe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slide" Target="slide2.xml"/><Relationship Id="rId4" Type="http://schemas.openxmlformats.org/officeDocument/2006/relationships/image" Target="../media/image14.png"/></Relationships>
</file>

<file path=ppt/slides/_rels/slide105.xml.rels><?xml version="1.0" encoding="UTF-8" standalone="yes"?>
<Relationships xmlns="http://schemas.openxmlformats.org/package/2006/relationships"><Relationship Id="rId3" Type="http://schemas.openxmlformats.org/officeDocument/2006/relationships/slide" Target="slide2.xml"/><Relationship Id="rId7" Type="http://schemas.openxmlformats.org/officeDocument/2006/relationships/image" Target="../media/image16.png"/><Relationship Id="rId2" Type="http://schemas.openxmlformats.org/officeDocument/2006/relationships/image" Target="../media/image62.jpe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slide" Target="slide103.xml"/><Relationship Id="rId4" Type="http://schemas.openxmlformats.org/officeDocument/2006/relationships/image" Target="../media/image11.png"/></Relationships>
</file>

<file path=ppt/slides/_rels/slide106.xml.rels><?xml version="1.0" encoding="UTF-8" standalone="yes"?>
<Relationships xmlns="http://schemas.openxmlformats.org/package/2006/relationships"><Relationship Id="rId3" Type="http://schemas.openxmlformats.org/officeDocument/2006/relationships/slide" Target="slide2.xml"/><Relationship Id="rId7" Type="http://schemas.openxmlformats.org/officeDocument/2006/relationships/image" Target="../media/image16.png"/><Relationship Id="rId2" Type="http://schemas.openxmlformats.org/officeDocument/2006/relationships/image" Target="../media/image62.jpe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slide" Target="slide103.xml"/><Relationship Id="rId4" Type="http://schemas.openxmlformats.org/officeDocument/2006/relationships/image" Target="../media/image11.png"/></Relationships>
</file>

<file path=ppt/slides/_rels/slide107.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4.png"/><Relationship Id="rId2" Type="http://schemas.openxmlformats.org/officeDocument/2006/relationships/image" Target="../media/image62.jpeg"/><Relationship Id="rId1" Type="http://schemas.openxmlformats.org/officeDocument/2006/relationships/slideLayout" Target="../slideLayouts/slideLayout2.xml"/><Relationship Id="rId6" Type="http://schemas.openxmlformats.org/officeDocument/2006/relationships/slide" Target="slide103.xml"/><Relationship Id="rId5" Type="http://schemas.openxmlformats.org/officeDocument/2006/relationships/image" Target="../media/image11.png"/><Relationship Id="rId4" Type="http://schemas.openxmlformats.org/officeDocument/2006/relationships/slide" Target="slide2.xml"/></Relationships>
</file>

<file path=ppt/slides/_rels/slide108.xml.rels><?xml version="1.0" encoding="UTF-8" standalone="yes"?>
<Relationships xmlns="http://schemas.openxmlformats.org/package/2006/relationships"><Relationship Id="rId8" Type="http://schemas.openxmlformats.org/officeDocument/2006/relationships/slide" Target="slide2.xml"/><Relationship Id="rId3" Type="http://schemas.openxmlformats.org/officeDocument/2006/relationships/slide" Target="slide109.xml"/><Relationship Id="rId7" Type="http://schemas.openxmlformats.org/officeDocument/2006/relationships/image" Target="../media/image14.png"/><Relationship Id="rId2" Type="http://schemas.openxmlformats.org/officeDocument/2006/relationships/image" Target="../media/image62.jpeg"/><Relationship Id="rId1" Type="http://schemas.openxmlformats.org/officeDocument/2006/relationships/slideLayout" Target="../slideLayouts/slideLayout2.xml"/><Relationship Id="rId6" Type="http://schemas.openxmlformats.org/officeDocument/2006/relationships/slide" Target="slide87.xml"/><Relationship Id="rId5" Type="http://schemas.openxmlformats.org/officeDocument/2006/relationships/slide" Target="slide111.xml"/><Relationship Id="rId4" Type="http://schemas.openxmlformats.org/officeDocument/2006/relationships/slide" Target="slide110.xml"/><Relationship Id="rId9" Type="http://schemas.openxmlformats.org/officeDocument/2006/relationships/image" Target="../media/image11.png"/></Relationships>
</file>

<file path=ppt/slides/_rels/slide109.xml.rels><?xml version="1.0" encoding="UTF-8" standalone="yes"?>
<Relationships xmlns="http://schemas.openxmlformats.org/package/2006/relationships"><Relationship Id="rId3" Type="http://schemas.openxmlformats.org/officeDocument/2006/relationships/slide" Target="slide108.xml"/><Relationship Id="rId7" Type="http://schemas.openxmlformats.org/officeDocument/2006/relationships/image" Target="../media/image16.png"/><Relationship Id="rId2" Type="http://schemas.openxmlformats.org/officeDocument/2006/relationships/image" Target="../media/image62.jpe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slide" Target="slide2.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8" Type="http://schemas.openxmlformats.org/officeDocument/2006/relationships/hyperlink" Target="02.mp3" TargetMode="External"/><Relationship Id="rId13" Type="http://schemas.openxmlformats.org/officeDocument/2006/relationships/image" Target="../media/image14.png"/><Relationship Id="rId3" Type="http://schemas.openxmlformats.org/officeDocument/2006/relationships/slide" Target="slide2.xml"/><Relationship Id="rId7" Type="http://schemas.openxmlformats.org/officeDocument/2006/relationships/slide" Target="slide75.xml"/><Relationship Id="rId12" Type="http://schemas.openxmlformats.org/officeDocument/2006/relationships/slide" Target="slide9.xml"/><Relationship Id="rId2" Type="http://schemas.openxmlformats.org/officeDocument/2006/relationships/image" Target="../media/image20.jpeg"/><Relationship Id="rId1" Type="http://schemas.openxmlformats.org/officeDocument/2006/relationships/slideLayout" Target="../slideLayouts/slideLayout2.xml"/><Relationship Id="rId6" Type="http://schemas.openxmlformats.org/officeDocument/2006/relationships/slide" Target="slide63.xml"/><Relationship Id="rId11" Type="http://schemas.openxmlformats.org/officeDocument/2006/relationships/image" Target="../media/image23.png"/><Relationship Id="rId5" Type="http://schemas.openxmlformats.org/officeDocument/2006/relationships/slide" Target="slide74.xml"/><Relationship Id="rId10" Type="http://schemas.openxmlformats.org/officeDocument/2006/relationships/slide" Target="slide20.xml"/><Relationship Id="rId4" Type="http://schemas.openxmlformats.org/officeDocument/2006/relationships/image" Target="../media/image11.png"/><Relationship Id="rId9" Type="http://schemas.openxmlformats.org/officeDocument/2006/relationships/image" Target="../media/image21.png"/></Relationships>
</file>

<file path=ppt/slides/_rels/slide110.xml.rels><?xml version="1.0" encoding="UTF-8" standalone="yes"?>
<Relationships xmlns="http://schemas.openxmlformats.org/package/2006/relationships"><Relationship Id="rId3" Type="http://schemas.openxmlformats.org/officeDocument/2006/relationships/slide" Target="slide2.xml"/><Relationship Id="rId7" Type="http://schemas.openxmlformats.org/officeDocument/2006/relationships/image" Target="../media/image16.png"/><Relationship Id="rId2" Type="http://schemas.openxmlformats.org/officeDocument/2006/relationships/image" Target="../media/image62.jpe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slide" Target="slide108.xml"/><Relationship Id="rId4" Type="http://schemas.openxmlformats.org/officeDocument/2006/relationships/image" Target="../media/image11.png"/></Relationships>
</file>

<file path=ppt/slides/_rels/slide111.xml.rels><?xml version="1.0" encoding="UTF-8" standalone="yes"?>
<Relationships xmlns="http://schemas.openxmlformats.org/package/2006/relationships"><Relationship Id="rId3" Type="http://schemas.openxmlformats.org/officeDocument/2006/relationships/slide" Target="slide2.xml"/><Relationship Id="rId7" Type="http://schemas.openxmlformats.org/officeDocument/2006/relationships/image" Target="../media/image15.png"/><Relationship Id="rId2" Type="http://schemas.openxmlformats.org/officeDocument/2006/relationships/image" Target="../media/image62.jpe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slide" Target="slide108.xml"/><Relationship Id="rId4" Type="http://schemas.openxmlformats.org/officeDocument/2006/relationships/image" Target="../media/image11.png"/></Relationships>
</file>

<file path=ppt/slides/_rels/slide112.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image" Target="../media/image63.jpe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1.png"/><Relationship Id="rId4" Type="http://schemas.openxmlformats.org/officeDocument/2006/relationships/slide" Target="slide2.xml"/></Relationships>
</file>

<file path=ppt/slides/_rels/slide113.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slide" Target="slide112.xml"/><Relationship Id="rId7" Type="http://schemas.openxmlformats.org/officeDocument/2006/relationships/image" Target="../media/image16.png"/><Relationship Id="rId2" Type="http://schemas.openxmlformats.org/officeDocument/2006/relationships/image" Target="../media/image63.jpe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slide" Target="slide2.xml"/><Relationship Id="rId4" Type="http://schemas.openxmlformats.org/officeDocument/2006/relationships/image" Target="../media/image14.png"/></Relationships>
</file>

<file path=ppt/slides/_rels/slide114.xml.rels><?xml version="1.0" encoding="UTF-8" standalone="yes"?>
<Relationships xmlns="http://schemas.openxmlformats.org/package/2006/relationships"><Relationship Id="rId8" Type="http://schemas.openxmlformats.org/officeDocument/2006/relationships/image" Target="../media/image66.jpeg"/><Relationship Id="rId3" Type="http://schemas.openxmlformats.org/officeDocument/2006/relationships/slide" Target="slide112.xml"/><Relationship Id="rId7" Type="http://schemas.openxmlformats.org/officeDocument/2006/relationships/image" Target="../media/image16.png"/><Relationship Id="rId2" Type="http://schemas.openxmlformats.org/officeDocument/2006/relationships/image" Target="../media/image63.jpe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slide" Target="slide2.xml"/><Relationship Id="rId4" Type="http://schemas.openxmlformats.org/officeDocument/2006/relationships/image" Target="../media/image14.png"/></Relationships>
</file>

<file path=ppt/slides/_rels/slide115.xml.rels><?xml version="1.0" encoding="UTF-8" standalone="yes"?>
<Relationships xmlns="http://schemas.openxmlformats.org/package/2006/relationships"><Relationship Id="rId8" Type="http://schemas.openxmlformats.org/officeDocument/2006/relationships/image" Target="../media/image67.jpeg"/><Relationship Id="rId3" Type="http://schemas.openxmlformats.org/officeDocument/2006/relationships/slide" Target="slide112.xml"/><Relationship Id="rId7" Type="http://schemas.openxmlformats.org/officeDocument/2006/relationships/image" Target="../media/image16.png"/><Relationship Id="rId2" Type="http://schemas.openxmlformats.org/officeDocument/2006/relationships/image" Target="../media/image63.jpe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slide" Target="slide2.xml"/><Relationship Id="rId4" Type="http://schemas.openxmlformats.org/officeDocument/2006/relationships/image" Target="../media/image14.png"/></Relationships>
</file>

<file path=ppt/slides/_rels/slide116.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slide" Target="slide112.xml"/><Relationship Id="rId7" Type="http://schemas.openxmlformats.org/officeDocument/2006/relationships/image" Target="../media/image16.png"/><Relationship Id="rId2" Type="http://schemas.openxmlformats.org/officeDocument/2006/relationships/image" Target="../media/image63.jpe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slide" Target="slide2.xml"/><Relationship Id="rId4" Type="http://schemas.openxmlformats.org/officeDocument/2006/relationships/image" Target="../media/image14.png"/></Relationships>
</file>

<file path=ppt/slides/_rels/slide117.xml.rels><?xml version="1.0" encoding="UTF-8" standalone="yes"?>
<Relationships xmlns="http://schemas.openxmlformats.org/package/2006/relationships"><Relationship Id="rId8" Type="http://schemas.openxmlformats.org/officeDocument/2006/relationships/image" Target="../media/image69.jpeg"/><Relationship Id="rId3" Type="http://schemas.openxmlformats.org/officeDocument/2006/relationships/slide" Target="slide112.xml"/><Relationship Id="rId7" Type="http://schemas.openxmlformats.org/officeDocument/2006/relationships/image" Target="../media/image16.png"/><Relationship Id="rId2" Type="http://schemas.openxmlformats.org/officeDocument/2006/relationships/image" Target="../media/image63.jpe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slide" Target="slide2.xml"/><Relationship Id="rId4" Type="http://schemas.openxmlformats.org/officeDocument/2006/relationships/image" Target="../media/image14.png"/></Relationships>
</file>

<file path=ppt/slides/_rels/slide118.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slide" Target="slide112.xml"/><Relationship Id="rId7" Type="http://schemas.openxmlformats.org/officeDocument/2006/relationships/image" Target="../media/image15.png"/><Relationship Id="rId2" Type="http://schemas.openxmlformats.org/officeDocument/2006/relationships/image" Target="../media/image63.jpe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slide" Target="slide2.xml"/><Relationship Id="rId4" Type="http://schemas.openxmlformats.org/officeDocument/2006/relationships/image" Target="../media/image14.png"/></Relationships>
</file>

<file path=ppt/slides/_rels/slide119.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hyperlink" Target="03.mp3" TargetMode="External"/><Relationship Id="rId13" Type="http://schemas.openxmlformats.org/officeDocument/2006/relationships/image" Target="../media/image14.png"/><Relationship Id="rId3" Type="http://schemas.openxmlformats.org/officeDocument/2006/relationships/slide" Target="slide2.xml"/><Relationship Id="rId7" Type="http://schemas.openxmlformats.org/officeDocument/2006/relationships/slide" Target="slide66.xml"/><Relationship Id="rId12" Type="http://schemas.openxmlformats.org/officeDocument/2006/relationships/slide" Target="slide9.xml"/><Relationship Id="rId2" Type="http://schemas.openxmlformats.org/officeDocument/2006/relationships/image" Target="../media/image20.jpeg"/><Relationship Id="rId1" Type="http://schemas.openxmlformats.org/officeDocument/2006/relationships/slideLayout" Target="../slideLayouts/slideLayout2.xml"/><Relationship Id="rId6" Type="http://schemas.openxmlformats.org/officeDocument/2006/relationships/slide" Target="slide65.xml"/><Relationship Id="rId11" Type="http://schemas.openxmlformats.org/officeDocument/2006/relationships/image" Target="../media/image23.png"/><Relationship Id="rId5" Type="http://schemas.openxmlformats.org/officeDocument/2006/relationships/slide" Target="slide76.xml"/><Relationship Id="rId10" Type="http://schemas.openxmlformats.org/officeDocument/2006/relationships/slide" Target="slide21.xml"/><Relationship Id="rId4" Type="http://schemas.openxmlformats.org/officeDocument/2006/relationships/image" Target="../media/image11.png"/><Relationship Id="rId9" Type="http://schemas.openxmlformats.org/officeDocument/2006/relationships/image" Target="../media/image21.png"/></Relationships>
</file>

<file path=ppt/slides/_rels/slide13.xml.rels><?xml version="1.0" encoding="UTF-8" standalone="yes"?>
<Relationships xmlns="http://schemas.openxmlformats.org/package/2006/relationships"><Relationship Id="rId8" Type="http://schemas.openxmlformats.org/officeDocument/2006/relationships/hyperlink" Target="04.mp3" TargetMode="External"/><Relationship Id="rId13" Type="http://schemas.openxmlformats.org/officeDocument/2006/relationships/image" Target="../media/image14.png"/><Relationship Id="rId3" Type="http://schemas.openxmlformats.org/officeDocument/2006/relationships/slide" Target="slide2.xml"/><Relationship Id="rId7" Type="http://schemas.openxmlformats.org/officeDocument/2006/relationships/slide" Target="slide78.xml"/><Relationship Id="rId12" Type="http://schemas.openxmlformats.org/officeDocument/2006/relationships/slide" Target="slide9.xml"/><Relationship Id="rId2" Type="http://schemas.openxmlformats.org/officeDocument/2006/relationships/image" Target="../media/image20.jpeg"/><Relationship Id="rId1" Type="http://schemas.openxmlformats.org/officeDocument/2006/relationships/slideLayout" Target="../slideLayouts/slideLayout2.xml"/><Relationship Id="rId6" Type="http://schemas.openxmlformats.org/officeDocument/2006/relationships/slide" Target="slide77.xml"/><Relationship Id="rId11" Type="http://schemas.openxmlformats.org/officeDocument/2006/relationships/image" Target="../media/image23.png"/><Relationship Id="rId5" Type="http://schemas.openxmlformats.org/officeDocument/2006/relationships/slide" Target="slide37.xml"/><Relationship Id="rId10" Type="http://schemas.openxmlformats.org/officeDocument/2006/relationships/slide" Target="slide22.xml"/><Relationship Id="rId4" Type="http://schemas.openxmlformats.org/officeDocument/2006/relationships/image" Target="../media/image11.png"/><Relationship Id="rId9" Type="http://schemas.openxmlformats.org/officeDocument/2006/relationships/image" Target="../media/image21.png"/></Relationships>
</file>

<file path=ppt/slides/_rels/slide14.xml.rels><?xml version="1.0" encoding="UTF-8" standalone="yes"?>
<Relationships xmlns="http://schemas.openxmlformats.org/package/2006/relationships"><Relationship Id="rId8" Type="http://schemas.openxmlformats.org/officeDocument/2006/relationships/slide" Target="slide44.xml"/><Relationship Id="rId13" Type="http://schemas.openxmlformats.org/officeDocument/2006/relationships/hyperlink" Target="05.mp3" TargetMode="External"/><Relationship Id="rId18" Type="http://schemas.openxmlformats.org/officeDocument/2006/relationships/image" Target="../media/image14.png"/><Relationship Id="rId3" Type="http://schemas.openxmlformats.org/officeDocument/2006/relationships/slide" Target="slide2.xml"/><Relationship Id="rId7" Type="http://schemas.openxmlformats.org/officeDocument/2006/relationships/slide" Target="slide80.xml"/><Relationship Id="rId12" Type="http://schemas.openxmlformats.org/officeDocument/2006/relationships/slide" Target="slide49.xml"/><Relationship Id="rId17" Type="http://schemas.openxmlformats.org/officeDocument/2006/relationships/slide" Target="slide9.xml"/><Relationship Id="rId2" Type="http://schemas.openxmlformats.org/officeDocument/2006/relationships/image" Target="../media/image20.jpeg"/><Relationship Id="rId16"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slide" Target="slide41.xml"/><Relationship Id="rId11" Type="http://schemas.openxmlformats.org/officeDocument/2006/relationships/slide" Target="slide48.xml"/><Relationship Id="rId5" Type="http://schemas.openxmlformats.org/officeDocument/2006/relationships/slide" Target="slide40.xml"/><Relationship Id="rId15" Type="http://schemas.openxmlformats.org/officeDocument/2006/relationships/slide" Target="slide23.xml"/><Relationship Id="rId10" Type="http://schemas.openxmlformats.org/officeDocument/2006/relationships/slide" Target="slide47.xml"/><Relationship Id="rId4" Type="http://schemas.openxmlformats.org/officeDocument/2006/relationships/image" Target="../media/image11.png"/><Relationship Id="rId9" Type="http://schemas.openxmlformats.org/officeDocument/2006/relationships/slide" Target="slide46.xml"/><Relationship Id="rId14" Type="http://schemas.openxmlformats.org/officeDocument/2006/relationships/image" Target="../media/image21.png"/></Relationships>
</file>

<file path=ppt/slides/_rels/slide15.xml.rels><?xml version="1.0" encoding="UTF-8" standalone="yes"?>
<Relationships xmlns="http://schemas.openxmlformats.org/package/2006/relationships"><Relationship Id="rId8" Type="http://schemas.openxmlformats.org/officeDocument/2006/relationships/slide" Target="slide51.xml"/><Relationship Id="rId13" Type="http://schemas.openxmlformats.org/officeDocument/2006/relationships/slide" Target="slide24.xml"/><Relationship Id="rId3" Type="http://schemas.openxmlformats.org/officeDocument/2006/relationships/slide" Target="slide2.xml"/><Relationship Id="rId7" Type="http://schemas.openxmlformats.org/officeDocument/2006/relationships/slide" Target="slide50.xml"/><Relationship Id="rId12" Type="http://schemas.openxmlformats.org/officeDocument/2006/relationships/image" Target="../media/image21.png"/><Relationship Id="rId2" Type="http://schemas.openxmlformats.org/officeDocument/2006/relationships/image" Target="../media/image20.jpeg"/><Relationship Id="rId16"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slide" Target="slide81.xml"/><Relationship Id="rId11" Type="http://schemas.openxmlformats.org/officeDocument/2006/relationships/hyperlink" Target="06.mp3" TargetMode="External"/><Relationship Id="rId5" Type="http://schemas.openxmlformats.org/officeDocument/2006/relationships/slide" Target="slide68.xml"/><Relationship Id="rId15" Type="http://schemas.openxmlformats.org/officeDocument/2006/relationships/slide" Target="slide9.xml"/><Relationship Id="rId10" Type="http://schemas.openxmlformats.org/officeDocument/2006/relationships/slide" Target="slide69.xml"/><Relationship Id="rId4" Type="http://schemas.openxmlformats.org/officeDocument/2006/relationships/image" Target="../media/image11.png"/><Relationship Id="rId9" Type="http://schemas.openxmlformats.org/officeDocument/2006/relationships/slide" Target="slide52.xml"/><Relationship Id="rId14" Type="http://schemas.openxmlformats.org/officeDocument/2006/relationships/image" Target="../media/image23.png"/></Relationships>
</file>

<file path=ppt/slides/_rels/slide16.xml.rels><?xml version="1.0" encoding="UTF-8" standalone="yes"?>
<Relationships xmlns="http://schemas.openxmlformats.org/package/2006/relationships"><Relationship Id="rId8" Type="http://schemas.openxmlformats.org/officeDocument/2006/relationships/hyperlink" Target="07.mp3" TargetMode="External"/><Relationship Id="rId13" Type="http://schemas.openxmlformats.org/officeDocument/2006/relationships/image" Target="../media/image14.png"/><Relationship Id="rId3" Type="http://schemas.openxmlformats.org/officeDocument/2006/relationships/slide" Target="slide2.xml"/><Relationship Id="rId7" Type="http://schemas.openxmlformats.org/officeDocument/2006/relationships/slide" Target="slide83.xml"/><Relationship Id="rId12" Type="http://schemas.openxmlformats.org/officeDocument/2006/relationships/slide" Target="slide9.xml"/><Relationship Id="rId2" Type="http://schemas.openxmlformats.org/officeDocument/2006/relationships/image" Target="../media/image20.jpeg"/><Relationship Id="rId1" Type="http://schemas.openxmlformats.org/officeDocument/2006/relationships/slideLayout" Target="../slideLayouts/slideLayout2.xml"/><Relationship Id="rId6" Type="http://schemas.openxmlformats.org/officeDocument/2006/relationships/slide" Target="slide55.xml"/><Relationship Id="rId11" Type="http://schemas.openxmlformats.org/officeDocument/2006/relationships/image" Target="../media/image23.png"/><Relationship Id="rId5" Type="http://schemas.openxmlformats.org/officeDocument/2006/relationships/slide" Target="slide82.xml"/><Relationship Id="rId10" Type="http://schemas.openxmlformats.org/officeDocument/2006/relationships/slide" Target="slide25.xml"/><Relationship Id="rId4" Type="http://schemas.openxmlformats.org/officeDocument/2006/relationships/image" Target="../media/image11.png"/><Relationship Id="rId9" Type="http://schemas.openxmlformats.org/officeDocument/2006/relationships/image" Target="../media/image21.png"/></Relationships>
</file>

<file path=ppt/slides/_rels/slide17.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slide" Target="slide2.xml"/><Relationship Id="rId7" Type="http://schemas.openxmlformats.org/officeDocument/2006/relationships/slide" Target="slide26.xml"/><Relationship Id="rId2" Type="http://schemas.openxmlformats.org/officeDocument/2006/relationships/image" Target="../media/image20.jpeg"/><Relationship Id="rId1" Type="http://schemas.openxmlformats.org/officeDocument/2006/relationships/slideLayout" Target="../slideLayouts/slideLayout2.xml"/><Relationship Id="rId6" Type="http://schemas.openxmlformats.org/officeDocument/2006/relationships/image" Target="../media/image21.png"/><Relationship Id="rId11" Type="http://schemas.openxmlformats.org/officeDocument/2006/relationships/image" Target="../media/image14.png"/><Relationship Id="rId5" Type="http://schemas.openxmlformats.org/officeDocument/2006/relationships/hyperlink" Target="08.mp3" TargetMode="External"/><Relationship Id="rId10" Type="http://schemas.openxmlformats.org/officeDocument/2006/relationships/slide" Target="slide9.xml"/><Relationship Id="rId4" Type="http://schemas.openxmlformats.org/officeDocument/2006/relationships/image" Target="../media/image11.png"/><Relationship Id="rId9" Type="http://schemas.openxmlformats.org/officeDocument/2006/relationships/image" Target="../media/image24.png"/></Relationships>
</file>

<file path=ppt/slides/_rels/slide18.xml.rels><?xml version="1.0" encoding="UTF-8" standalone="yes"?>
<Relationships xmlns="http://schemas.openxmlformats.org/package/2006/relationships"><Relationship Id="rId8" Type="http://schemas.openxmlformats.org/officeDocument/2006/relationships/slide" Target="slide58.xml"/><Relationship Id="rId13" Type="http://schemas.openxmlformats.org/officeDocument/2006/relationships/image" Target="../media/image21.png"/><Relationship Id="rId3" Type="http://schemas.openxmlformats.org/officeDocument/2006/relationships/slide" Target="slide2.xml"/><Relationship Id="rId7" Type="http://schemas.openxmlformats.org/officeDocument/2006/relationships/slide" Target="slide84.xml"/><Relationship Id="rId12" Type="http://schemas.openxmlformats.org/officeDocument/2006/relationships/hyperlink" Target="09.mp3" TargetMode="External"/><Relationship Id="rId2" Type="http://schemas.openxmlformats.org/officeDocument/2006/relationships/image" Target="../media/image20.jpeg"/><Relationship Id="rId1" Type="http://schemas.openxmlformats.org/officeDocument/2006/relationships/slideLayout" Target="../slideLayouts/slideLayout2.xml"/><Relationship Id="rId6" Type="http://schemas.openxmlformats.org/officeDocument/2006/relationships/image" Target="../media/image23.png"/><Relationship Id="rId11" Type="http://schemas.openxmlformats.org/officeDocument/2006/relationships/slide" Target="slide70.xml"/><Relationship Id="rId5" Type="http://schemas.openxmlformats.org/officeDocument/2006/relationships/slide" Target="slide27.xml"/><Relationship Id="rId15" Type="http://schemas.openxmlformats.org/officeDocument/2006/relationships/image" Target="../media/image14.png"/><Relationship Id="rId10" Type="http://schemas.openxmlformats.org/officeDocument/2006/relationships/slide" Target="slide85.xml"/><Relationship Id="rId4" Type="http://schemas.openxmlformats.org/officeDocument/2006/relationships/image" Target="../media/image11.png"/><Relationship Id="rId9" Type="http://schemas.openxmlformats.org/officeDocument/2006/relationships/slide" Target="slide59.xml"/><Relationship Id="rId14" Type="http://schemas.openxmlformats.org/officeDocument/2006/relationships/slide" Target="slide9.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4.png"/><Relationship Id="rId2" Type="http://schemas.openxmlformats.org/officeDocument/2006/relationships/image" Target="../media/image20.jpeg"/><Relationship Id="rId1" Type="http://schemas.openxmlformats.org/officeDocument/2006/relationships/slideLayout" Target="../slideLayouts/slideLayout2.xml"/><Relationship Id="rId6" Type="http://schemas.openxmlformats.org/officeDocument/2006/relationships/slide" Target="slide9.xml"/><Relationship Id="rId5" Type="http://schemas.openxmlformats.org/officeDocument/2006/relationships/image" Target="../media/image25.png"/><Relationship Id="rId4" Type="http://schemas.openxmlformats.org/officeDocument/2006/relationships/slide" Target="slide10.xml"/></Relationships>
</file>

<file path=ppt/slides/_rels/slide2.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slide" Target="slide73.xml"/><Relationship Id="rId3" Type="http://schemas.openxmlformats.org/officeDocument/2006/relationships/slide" Target="slide3.xml"/><Relationship Id="rId7" Type="http://schemas.openxmlformats.org/officeDocument/2006/relationships/slide" Target="slide112.xml"/><Relationship Id="rId12" Type="http://schemas.openxmlformats.org/officeDocument/2006/relationships/image" Target="../media/image7.png"/><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slide" Target="slide28.xml"/><Relationship Id="rId5" Type="http://schemas.openxmlformats.org/officeDocument/2006/relationships/slide" Target="slide87.xml"/><Relationship Id="rId15" Type="http://schemas.openxmlformats.org/officeDocument/2006/relationships/image" Target="../media/image9.jpeg"/><Relationship Id="rId10" Type="http://schemas.openxmlformats.org/officeDocument/2006/relationships/image" Target="../media/image6.png"/><Relationship Id="rId4" Type="http://schemas.openxmlformats.org/officeDocument/2006/relationships/image" Target="../media/image3.png"/><Relationship Id="rId9" Type="http://schemas.openxmlformats.org/officeDocument/2006/relationships/slide" Target="slide9.xml"/><Relationship Id="rId14" Type="http://schemas.openxmlformats.org/officeDocument/2006/relationships/image" Target="../media/image8.png"/></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4.png"/><Relationship Id="rId2" Type="http://schemas.openxmlformats.org/officeDocument/2006/relationships/image" Target="../media/image20.jpeg"/><Relationship Id="rId1" Type="http://schemas.openxmlformats.org/officeDocument/2006/relationships/slideLayout" Target="../slideLayouts/slideLayout2.xml"/><Relationship Id="rId6" Type="http://schemas.openxmlformats.org/officeDocument/2006/relationships/slide" Target="slide9.xml"/><Relationship Id="rId5" Type="http://schemas.openxmlformats.org/officeDocument/2006/relationships/image" Target="../media/image25.png"/><Relationship Id="rId4" Type="http://schemas.openxmlformats.org/officeDocument/2006/relationships/slide" Target="slide11.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4.png"/><Relationship Id="rId2" Type="http://schemas.openxmlformats.org/officeDocument/2006/relationships/image" Target="../media/image20.jpeg"/><Relationship Id="rId1" Type="http://schemas.openxmlformats.org/officeDocument/2006/relationships/slideLayout" Target="../slideLayouts/slideLayout2.xml"/><Relationship Id="rId6" Type="http://schemas.openxmlformats.org/officeDocument/2006/relationships/slide" Target="slide9.xml"/><Relationship Id="rId5" Type="http://schemas.openxmlformats.org/officeDocument/2006/relationships/image" Target="../media/image25.png"/><Relationship Id="rId4" Type="http://schemas.openxmlformats.org/officeDocument/2006/relationships/slide" Target="slide12.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4.png"/><Relationship Id="rId2" Type="http://schemas.openxmlformats.org/officeDocument/2006/relationships/image" Target="../media/image20.jpeg"/><Relationship Id="rId1" Type="http://schemas.openxmlformats.org/officeDocument/2006/relationships/slideLayout" Target="../slideLayouts/slideLayout2.xml"/><Relationship Id="rId6" Type="http://schemas.openxmlformats.org/officeDocument/2006/relationships/slide" Target="slide9.xml"/><Relationship Id="rId5" Type="http://schemas.openxmlformats.org/officeDocument/2006/relationships/image" Target="../media/image25.png"/><Relationship Id="rId4" Type="http://schemas.openxmlformats.org/officeDocument/2006/relationships/slide" Target="slide13.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4.png"/><Relationship Id="rId2" Type="http://schemas.openxmlformats.org/officeDocument/2006/relationships/image" Target="../media/image20.jpeg"/><Relationship Id="rId1" Type="http://schemas.openxmlformats.org/officeDocument/2006/relationships/slideLayout" Target="../slideLayouts/slideLayout2.xml"/><Relationship Id="rId6" Type="http://schemas.openxmlformats.org/officeDocument/2006/relationships/slide" Target="slide9.xml"/><Relationship Id="rId5" Type="http://schemas.openxmlformats.org/officeDocument/2006/relationships/image" Target="../media/image25.png"/><Relationship Id="rId4" Type="http://schemas.openxmlformats.org/officeDocument/2006/relationships/slide" Target="slide14.xml"/></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4.png"/><Relationship Id="rId2" Type="http://schemas.openxmlformats.org/officeDocument/2006/relationships/image" Target="../media/image20.jpeg"/><Relationship Id="rId1" Type="http://schemas.openxmlformats.org/officeDocument/2006/relationships/slideLayout" Target="../slideLayouts/slideLayout2.xml"/><Relationship Id="rId6" Type="http://schemas.openxmlformats.org/officeDocument/2006/relationships/slide" Target="slide9.xml"/><Relationship Id="rId5" Type="http://schemas.openxmlformats.org/officeDocument/2006/relationships/image" Target="../media/image25.png"/><Relationship Id="rId4" Type="http://schemas.openxmlformats.org/officeDocument/2006/relationships/slide" Target="slide15.xml"/></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4.png"/><Relationship Id="rId2" Type="http://schemas.openxmlformats.org/officeDocument/2006/relationships/image" Target="../media/image20.jpeg"/><Relationship Id="rId1" Type="http://schemas.openxmlformats.org/officeDocument/2006/relationships/slideLayout" Target="../slideLayouts/slideLayout2.xml"/><Relationship Id="rId6" Type="http://schemas.openxmlformats.org/officeDocument/2006/relationships/slide" Target="slide9.xml"/><Relationship Id="rId5" Type="http://schemas.openxmlformats.org/officeDocument/2006/relationships/image" Target="../media/image25.png"/><Relationship Id="rId4" Type="http://schemas.openxmlformats.org/officeDocument/2006/relationships/slide" Target="slide16.xml"/></Relationships>
</file>

<file path=ppt/slides/_rels/slide26.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4.png"/><Relationship Id="rId2" Type="http://schemas.openxmlformats.org/officeDocument/2006/relationships/image" Target="../media/image20.jpeg"/><Relationship Id="rId1" Type="http://schemas.openxmlformats.org/officeDocument/2006/relationships/slideLayout" Target="../slideLayouts/slideLayout2.xml"/><Relationship Id="rId6" Type="http://schemas.openxmlformats.org/officeDocument/2006/relationships/slide" Target="slide9.xml"/><Relationship Id="rId5" Type="http://schemas.openxmlformats.org/officeDocument/2006/relationships/image" Target="../media/image25.png"/><Relationship Id="rId4" Type="http://schemas.openxmlformats.org/officeDocument/2006/relationships/slide" Target="slide17.xml"/></Relationships>
</file>

<file path=ppt/slides/_rels/slide27.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4.png"/><Relationship Id="rId2" Type="http://schemas.openxmlformats.org/officeDocument/2006/relationships/image" Target="../media/image20.jpeg"/><Relationship Id="rId1" Type="http://schemas.openxmlformats.org/officeDocument/2006/relationships/slideLayout" Target="../slideLayouts/slideLayout2.xml"/><Relationship Id="rId6" Type="http://schemas.openxmlformats.org/officeDocument/2006/relationships/slide" Target="slide9.xml"/><Relationship Id="rId5" Type="http://schemas.openxmlformats.org/officeDocument/2006/relationships/image" Target="../media/image25.png"/><Relationship Id="rId4" Type="http://schemas.openxmlformats.org/officeDocument/2006/relationships/slide" Target="slide18.xml"/></Relationships>
</file>

<file path=ppt/slides/_rels/slide28.xml.rels><?xml version="1.0" encoding="UTF-8" standalone="yes"?>
<Relationships xmlns="http://schemas.openxmlformats.org/package/2006/relationships"><Relationship Id="rId8" Type="http://schemas.openxmlformats.org/officeDocument/2006/relationships/slide" Target="slide40.xml"/><Relationship Id="rId13" Type="http://schemas.openxmlformats.org/officeDocument/2006/relationships/slide" Target="slide52.xml"/><Relationship Id="rId18" Type="http://schemas.openxmlformats.org/officeDocument/2006/relationships/slide" Target="slide35.xml"/><Relationship Id="rId26" Type="http://schemas.openxmlformats.org/officeDocument/2006/relationships/slide" Target="slide50.xml"/><Relationship Id="rId3" Type="http://schemas.openxmlformats.org/officeDocument/2006/relationships/slide" Target="slide30.xml"/><Relationship Id="rId21" Type="http://schemas.openxmlformats.org/officeDocument/2006/relationships/slide" Target="slide38.xml"/><Relationship Id="rId7" Type="http://schemas.openxmlformats.org/officeDocument/2006/relationships/slide" Target="slide34.xml"/><Relationship Id="rId12" Type="http://schemas.openxmlformats.org/officeDocument/2006/relationships/slide" Target="slide46.xml"/><Relationship Id="rId17" Type="http://schemas.openxmlformats.org/officeDocument/2006/relationships/slide" Target="slide56.xml"/><Relationship Id="rId25" Type="http://schemas.openxmlformats.org/officeDocument/2006/relationships/slide" Target="slide49.xml"/><Relationship Id="rId2" Type="http://schemas.openxmlformats.org/officeDocument/2006/relationships/image" Target="../media/image26.jpeg"/><Relationship Id="rId16" Type="http://schemas.openxmlformats.org/officeDocument/2006/relationships/slide" Target="slide55.xml"/><Relationship Id="rId20" Type="http://schemas.openxmlformats.org/officeDocument/2006/relationships/slide" Target="slide37.xml"/><Relationship Id="rId29" Type="http://schemas.openxmlformats.org/officeDocument/2006/relationships/slide" Target="slide59.xml"/><Relationship Id="rId1" Type="http://schemas.openxmlformats.org/officeDocument/2006/relationships/slideLayout" Target="../slideLayouts/slideLayout2.xml"/><Relationship Id="rId6" Type="http://schemas.openxmlformats.org/officeDocument/2006/relationships/slide" Target="slide33.xml"/><Relationship Id="rId11" Type="http://schemas.openxmlformats.org/officeDocument/2006/relationships/slide" Target="slide44.xml"/><Relationship Id="rId24" Type="http://schemas.openxmlformats.org/officeDocument/2006/relationships/slide" Target="slide48.xml"/><Relationship Id="rId32" Type="http://schemas.openxmlformats.org/officeDocument/2006/relationships/image" Target="../media/image11.png"/><Relationship Id="rId5" Type="http://schemas.openxmlformats.org/officeDocument/2006/relationships/slide" Target="slide32.xml"/><Relationship Id="rId15" Type="http://schemas.openxmlformats.org/officeDocument/2006/relationships/slide" Target="slide54.xml"/><Relationship Id="rId23" Type="http://schemas.openxmlformats.org/officeDocument/2006/relationships/slide" Target="slide47.xml"/><Relationship Id="rId28" Type="http://schemas.openxmlformats.org/officeDocument/2006/relationships/slide" Target="slide58.xml"/><Relationship Id="rId10" Type="http://schemas.openxmlformats.org/officeDocument/2006/relationships/slide" Target="slide42.xml"/><Relationship Id="rId19" Type="http://schemas.openxmlformats.org/officeDocument/2006/relationships/slide" Target="slide36.xml"/><Relationship Id="rId31" Type="http://schemas.openxmlformats.org/officeDocument/2006/relationships/slide" Target="slide2.xml"/><Relationship Id="rId4" Type="http://schemas.openxmlformats.org/officeDocument/2006/relationships/slide" Target="slide31.xml"/><Relationship Id="rId9" Type="http://schemas.openxmlformats.org/officeDocument/2006/relationships/slide" Target="slide41.xml"/><Relationship Id="rId14" Type="http://schemas.openxmlformats.org/officeDocument/2006/relationships/slide" Target="slide53.xml"/><Relationship Id="rId22" Type="http://schemas.openxmlformats.org/officeDocument/2006/relationships/slide" Target="slide39.xml"/><Relationship Id="rId27" Type="http://schemas.openxmlformats.org/officeDocument/2006/relationships/slide" Target="slide51.xml"/><Relationship Id="rId30" Type="http://schemas.openxmlformats.org/officeDocument/2006/relationships/slide" Target="slide60.xml"/></Relationships>
</file>

<file path=ppt/slides/_rels/slide29.xml.rels><?xml version="1.0" encoding="UTF-8" standalone="yes"?>
<Relationships xmlns="http://schemas.openxmlformats.org/package/2006/relationships"><Relationship Id="rId8" Type="http://schemas.openxmlformats.org/officeDocument/2006/relationships/slide" Target="slide69.xml"/><Relationship Id="rId13" Type="http://schemas.openxmlformats.org/officeDocument/2006/relationships/slide" Target="slide66.xml"/><Relationship Id="rId3" Type="http://schemas.openxmlformats.org/officeDocument/2006/relationships/slide" Target="slide61.xml"/><Relationship Id="rId7" Type="http://schemas.openxmlformats.org/officeDocument/2006/relationships/slide" Target="slide65.xml"/><Relationship Id="rId12" Type="http://schemas.openxmlformats.org/officeDocument/2006/relationships/slide" Target="slide72.xml"/><Relationship Id="rId2" Type="http://schemas.openxmlformats.org/officeDocument/2006/relationships/image" Target="../media/image26.jpeg"/><Relationship Id="rId16"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slide" Target="slide64.xml"/><Relationship Id="rId11" Type="http://schemas.openxmlformats.org/officeDocument/2006/relationships/image" Target="../media/image14.png"/><Relationship Id="rId5" Type="http://schemas.openxmlformats.org/officeDocument/2006/relationships/slide" Target="slide63.xml"/><Relationship Id="rId15" Type="http://schemas.openxmlformats.org/officeDocument/2006/relationships/slide" Target="slide2.xml"/><Relationship Id="rId10" Type="http://schemas.openxmlformats.org/officeDocument/2006/relationships/slide" Target="slide28.xml"/><Relationship Id="rId4" Type="http://schemas.openxmlformats.org/officeDocument/2006/relationships/slide" Target="slide62.xml"/><Relationship Id="rId9" Type="http://schemas.openxmlformats.org/officeDocument/2006/relationships/slide" Target="slide70.xml"/><Relationship Id="rId14" Type="http://schemas.openxmlformats.org/officeDocument/2006/relationships/slide" Target="slide68.xml"/></Relationships>
</file>

<file path=ppt/slides/_rels/slide3.xml.rels><?xml version="1.0" encoding="UTF-8" standalone="yes"?>
<Relationships xmlns="http://schemas.openxmlformats.org/package/2006/relationships"><Relationship Id="rId8" Type="http://schemas.openxmlformats.org/officeDocument/2006/relationships/image" Target="../media/image12.jpeg"/><Relationship Id="rId3" Type="http://schemas.openxmlformats.org/officeDocument/2006/relationships/slide" Target="slide2.xml"/><Relationship Id="rId7" Type="http://schemas.openxmlformats.org/officeDocument/2006/relationships/slide" Target="slide8.xml"/><Relationship Id="rId2" Type="http://schemas.openxmlformats.org/officeDocument/2006/relationships/image" Target="../media/image10.jpeg"/><Relationship Id="rId1" Type="http://schemas.openxmlformats.org/officeDocument/2006/relationships/slideLayout" Target="../slideLayouts/slideLayout2.xml"/><Relationship Id="rId6" Type="http://schemas.openxmlformats.org/officeDocument/2006/relationships/slide" Target="slide5.xml"/><Relationship Id="rId5" Type="http://schemas.openxmlformats.org/officeDocument/2006/relationships/slide" Target="slide4.xml"/><Relationship Id="rId4" Type="http://schemas.openxmlformats.org/officeDocument/2006/relationships/image" Target="../media/image11.png"/></Relationships>
</file>

<file path=ppt/slides/_rels/slide30.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slide" Target="slide2.xml"/><Relationship Id="rId7" Type="http://schemas.openxmlformats.org/officeDocument/2006/relationships/image" Target="../media/image15.png"/><Relationship Id="rId2" Type="http://schemas.openxmlformats.org/officeDocument/2006/relationships/image" Target="../media/image26.jpe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slide" Target="slide10.xml"/><Relationship Id="rId10" Type="http://schemas.openxmlformats.org/officeDocument/2006/relationships/image" Target="../media/image14.png"/><Relationship Id="rId4" Type="http://schemas.openxmlformats.org/officeDocument/2006/relationships/image" Target="../media/image11.png"/><Relationship Id="rId9" Type="http://schemas.openxmlformats.org/officeDocument/2006/relationships/slide" Target="slide28.xml"/></Relationships>
</file>

<file path=ppt/slides/_rels/slide31.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slide" Target="slide2.xml"/><Relationship Id="rId7" Type="http://schemas.openxmlformats.org/officeDocument/2006/relationships/slide" Target="slide28.xml"/><Relationship Id="rId2" Type="http://schemas.openxmlformats.org/officeDocument/2006/relationships/image" Target="../media/image26.jpe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15.png"/><Relationship Id="rId10" Type="http://schemas.openxmlformats.org/officeDocument/2006/relationships/image" Target="../media/image27.png"/><Relationship Id="rId4" Type="http://schemas.openxmlformats.org/officeDocument/2006/relationships/image" Target="../media/image11.png"/><Relationship Id="rId9" Type="http://schemas.openxmlformats.org/officeDocument/2006/relationships/slide" Target="slide10.xml"/></Relationships>
</file>

<file path=ppt/slides/_rels/slide32.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slide" Target="slide2.xml"/><Relationship Id="rId7" Type="http://schemas.openxmlformats.org/officeDocument/2006/relationships/slide" Target="slide28.xml"/><Relationship Id="rId2" Type="http://schemas.openxmlformats.org/officeDocument/2006/relationships/image" Target="../media/image26.jpeg"/><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15.png"/><Relationship Id="rId10" Type="http://schemas.openxmlformats.org/officeDocument/2006/relationships/image" Target="../media/image27.png"/><Relationship Id="rId4" Type="http://schemas.openxmlformats.org/officeDocument/2006/relationships/image" Target="../media/image11.png"/><Relationship Id="rId9" Type="http://schemas.openxmlformats.org/officeDocument/2006/relationships/slide" Target="slide10.xml"/></Relationships>
</file>

<file path=ppt/slides/_rels/slide33.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slide" Target="slide2.xml"/><Relationship Id="rId7" Type="http://schemas.openxmlformats.org/officeDocument/2006/relationships/slide" Target="slide28.xml"/><Relationship Id="rId2" Type="http://schemas.openxmlformats.org/officeDocument/2006/relationships/image" Target="../media/image26.jpeg"/><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15.png"/><Relationship Id="rId10" Type="http://schemas.openxmlformats.org/officeDocument/2006/relationships/image" Target="../media/image27.png"/><Relationship Id="rId4" Type="http://schemas.openxmlformats.org/officeDocument/2006/relationships/image" Target="../media/image11.png"/><Relationship Id="rId9" Type="http://schemas.openxmlformats.org/officeDocument/2006/relationships/slide" Target="slide10.xml"/></Relationships>
</file>

<file path=ppt/slides/_rels/slide34.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slide" Target="slide2.xml"/><Relationship Id="rId7" Type="http://schemas.openxmlformats.org/officeDocument/2006/relationships/slide" Target="slide28.xml"/><Relationship Id="rId2" Type="http://schemas.openxmlformats.org/officeDocument/2006/relationships/image" Target="../media/image26.jpe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15.png"/><Relationship Id="rId10" Type="http://schemas.openxmlformats.org/officeDocument/2006/relationships/image" Target="../media/image27.png"/><Relationship Id="rId4" Type="http://schemas.openxmlformats.org/officeDocument/2006/relationships/image" Target="../media/image11.png"/><Relationship Id="rId9" Type="http://schemas.openxmlformats.org/officeDocument/2006/relationships/slide" Target="slide10.xml"/></Relationships>
</file>

<file path=ppt/slides/_rels/slide35.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slide" Target="slide2.xml"/><Relationship Id="rId7" Type="http://schemas.openxmlformats.org/officeDocument/2006/relationships/image" Target="../media/image15.png"/><Relationship Id="rId2" Type="http://schemas.openxmlformats.org/officeDocument/2006/relationships/image" Target="../media/image26.jpe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slide" Target="slide12.xml"/><Relationship Id="rId10" Type="http://schemas.openxmlformats.org/officeDocument/2006/relationships/image" Target="../media/image14.png"/><Relationship Id="rId4" Type="http://schemas.openxmlformats.org/officeDocument/2006/relationships/image" Target="../media/image11.png"/><Relationship Id="rId9" Type="http://schemas.openxmlformats.org/officeDocument/2006/relationships/slide" Target="slide28.xml"/></Relationships>
</file>

<file path=ppt/slides/_rels/slide36.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slide" Target="slide2.xml"/><Relationship Id="rId7" Type="http://schemas.openxmlformats.org/officeDocument/2006/relationships/slide" Target="slide28.xml"/><Relationship Id="rId2" Type="http://schemas.openxmlformats.org/officeDocument/2006/relationships/image" Target="../media/image26.jpe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15.png"/><Relationship Id="rId10" Type="http://schemas.openxmlformats.org/officeDocument/2006/relationships/image" Target="../media/image27.png"/><Relationship Id="rId4" Type="http://schemas.openxmlformats.org/officeDocument/2006/relationships/image" Target="../media/image11.png"/><Relationship Id="rId9" Type="http://schemas.openxmlformats.org/officeDocument/2006/relationships/slide" Target="slide12.xml"/></Relationships>
</file>

<file path=ppt/slides/_rels/slide37.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slide" Target="slide2.xml"/><Relationship Id="rId7" Type="http://schemas.openxmlformats.org/officeDocument/2006/relationships/image" Target="../media/image15.png"/><Relationship Id="rId2" Type="http://schemas.openxmlformats.org/officeDocument/2006/relationships/image" Target="../media/image26.jpe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slide" Target="slide13.xml"/><Relationship Id="rId10" Type="http://schemas.openxmlformats.org/officeDocument/2006/relationships/image" Target="../media/image14.png"/><Relationship Id="rId4" Type="http://schemas.openxmlformats.org/officeDocument/2006/relationships/image" Target="../media/image11.png"/><Relationship Id="rId9" Type="http://schemas.openxmlformats.org/officeDocument/2006/relationships/slide" Target="slide28.xml"/></Relationships>
</file>

<file path=ppt/slides/_rels/slide38.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slide" Target="slide2.xml"/><Relationship Id="rId7" Type="http://schemas.openxmlformats.org/officeDocument/2006/relationships/slide" Target="slide28.xml"/><Relationship Id="rId2" Type="http://schemas.openxmlformats.org/officeDocument/2006/relationships/image" Target="../media/image26.jpeg"/><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15.png"/><Relationship Id="rId10" Type="http://schemas.openxmlformats.org/officeDocument/2006/relationships/image" Target="../media/image27.png"/><Relationship Id="rId4" Type="http://schemas.openxmlformats.org/officeDocument/2006/relationships/image" Target="../media/image11.png"/><Relationship Id="rId9" Type="http://schemas.openxmlformats.org/officeDocument/2006/relationships/slide" Target="slide13.xml"/></Relationships>
</file>

<file path=ppt/slides/_rels/slide39.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slide" Target="slide2.xml"/><Relationship Id="rId7" Type="http://schemas.openxmlformats.org/officeDocument/2006/relationships/slide" Target="slide28.xml"/><Relationship Id="rId2" Type="http://schemas.openxmlformats.org/officeDocument/2006/relationships/image" Target="../media/image26.jpeg"/><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15.png"/><Relationship Id="rId10" Type="http://schemas.openxmlformats.org/officeDocument/2006/relationships/image" Target="../media/image27.png"/><Relationship Id="rId4" Type="http://schemas.openxmlformats.org/officeDocument/2006/relationships/image" Target="../media/image11.png"/><Relationship Id="rId9" Type="http://schemas.openxmlformats.org/officeDocument/2006/relationships/slide" Target="slide13.xml"/></Relationships>
</file>

<file path=ppt/slides/_rels/slide4.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slide" Target="slide2.xml"/><Relationship Id="rId7" Type="http://schemas.openxmlformats.org/officeDocument/2006/relationships/slide" Target="slide3.xml"/><Relationship Id="rId2" Type="http://schemas.openxmlformats.org/officeDocument/2006/relationships/image" Target="../media/image10.jpe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hyperlink" Target="Dead%20Poets%20Society_(with%20English%20sub).wmv" TargetMode="External"/><Relationship Id="rId4" Type="http://schemas.openxmlformats.org/officeDocument/2006/relationships/image" Target="../media/image11.png"/><Relationship Id="rId9" Type="http://schemas.openxmlformats.org/officeDocument/2006/relationships/image" Target="../media/image15.png"/></Relationships>
</file>

<file path=ppt/slides/_rels/slide40.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slide" Target="slide2.xml"/><Relationship Id="rId7" Type="http://schemas.openxmlformats.org/officeDocument/2006/relationships/slide" Target="slide28.xml"/><Relationship Id="rId2" Type="http://schemas.openxmlformats.org/officeDocument/2006/relationships/image" Target="../media/image26.jpeg"/><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15.png"/><Relationship Id="rId10" Type="http://schemas.openxmlformats.org/officeDocument/2006/relationships/image" Target="../media/image27.png"/><Relationship Id="rId4" Type="http://schemas.openxmlformats.org/officeDocument/2006/relationships/image" Target="../media/image11.png"/><Relationship Id="rId9" Type="http://schemas.openxmlformats.org/officeDocument/2006/relationships/slide" Target="slide14.xml"/></Relationships>
</file>

<file path=ppt/slides/_rels/slide41.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slide" Target="slide2.xml"/><Relationship Id="rId7" Type="http://schemas.openxmlformats.org/officeDocument/2006/relationships/slide" Target="slide28.xml"/><Relationship Id="rId2" Type="http://schemas.openxmlformats.org/officeDocument/2006/relationships/image" Target="../media/image26.jpeg"/><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15.png"/><Relationship Id="rId10" Type="http://schemas.openxmlformats.org/officeDocument/2006/relationships/image" Target="../media/image27.png"/><Relationship Id="rId4" Type="http://schemas.openxmlformats.org/officeDocument/2006/relationships/image" Target="../media/image11.png"/><Relationship Id="rId9" Type="http://schemas.openxmlformats.org/officeDocument/2006/relationships/slide" Target="slide14.xml"/></Relationships>
</file>

<file path=ppt/slides/_rels/slide42.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slide" Target="slide2.xml"/><Relationship Id="rId7" Type="http://schemas.openxmlformats.org/officeDocument/2006/relationships/image" Target="../media/image14.png"/><Relationship Id="rId2" Type="http://schemas.openxmlformats.org/officeDocument/2006/relationships/image" Target="../media/image26.jpeg"/><Relationship Id="rId1" Type="http://schemas.openxmlformats.org/officeDocument/2006/relationships/slideLayout" Target="../slideLayouts/slideLayout2.xml"/><Relationship Id="rId6" Type="http://schemas.openxmlformats.org/officeDocument/2006/relationships/slide" Target="slide28.xml"/><Relationship Id="rId5" Type="http://schemas.openxmlformats.org/officeDocument/2006/relationships/image" Target="../media/image40.png"/><Relationship Id="rId4" Type="http://schemas.openxmlformats.org/officeDocument/2006/relationships/image" Target="../media/image11.png"/></Relationships>
</file>

<file path=ppt/slides/_rels/slide43.xml.rels><?xml version="1.0" encoding="UTF-8" standalone="yes"?>
<Relationships xmlns="http://schemas.openxmlformats.org/package/2006/relationships"><Relationship Id="rId8" Type="http://schemas.openxmlformats.org/officeDocument/2006/relationships/slide" Target="slide14.xml"/><Relationship Id="rId3" Type="http://schemas.openxmlformats.org/officeDocument/2006/relationships/slide" Target="slide2.xml"/><Relationship Id="rId7" Type="http://schemas.openxmlformats.org/officeDocument/2006/relationships/image" Target="../media/image14.png"/><Relationship Id="rId2" Type="http://schemas.openxmlformats.org/officeDocument/2006/relationships/image" Target="../media/image26.jpeg"/><Relationship Id="rId1" Type="http://schemas.openxmlformats.org/officeDocument/2006/relationships/slideLayout" Target="../slideLayouts/slideLayout2.xml"/><Relationship Id="rId6" Type="http://schemas.openxmlformats.org/officeDocument/2006/relationships/slide" Target="slide42.xml"/><Relationship Id="rId5" Type="http://schemas.openxmlformats.org/officeDocument/2006/relationships/image" Target="../media/image15.png"/><Relationship Id="rId4" Type="http://schemas.openxmlformats.org/officeDocument/2006/relationships/image" Target="../media/image11.png"/><Relationship Id="rId9" Type="http://schemas.openxmlformats.org/officeDocument/2006/relationships/image" Target="../media/image27.png"/></Relationships>
</file>

<file path=ppt/slides/_rels/slide44.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slide" Target="slide2.xml"/><Relationship Id="rId7" Type="http://schemas.openxmlformats.org/officeDocument/2006/relationships/image" Target="../media/image14.png"/><Relationship Id="rId2" Type="http://schemas.openxmlformats.org/officeDocument/2006/relationships/image" Target="../media/image26.jpeg"/><Relationship Id="rId1" Type="http://schemas.openxmlformats.org/officeDocument/2006/relationships/slideLayout" Target="../slideLayouts/slideLayout2.xml"/><Relationship Id="rId6" Type="http://schemas.openxmlformats.org/officeDocument/2006/relationships/slide" Target="slide28.xml"/><Relationship Id="rId5" Type="http://schemas.openxmlformats.org/officeDocument/2006/relationships/image" Target="../media/image41.png"/><Relationship Id="rId4" Type="http://schemas.openxmlformats.org/officeDocument/2006/relationships/image" Target="../media/image11.png"/></Relationships>
</file>

<file path=ppt/slides/_rels/slide45.xml.rels><?xml version="1.0" encoding="UTF-8" standalone="yes"?>
<Relationships xmlns="http://schemas.openxmlformats.org/package/2006/relationships"><Relationship Id="rId8" Type="http://schemas.openxmlformats.org/officeDocument/2006/relationships/slide" Target="slide14.xml"/><Relationship Id="rId3" Type="http://schemas.openxmlformats.org/officeDocument/2006/relationships/slide" Target="slide2.xml"/><Relationship Id="rId7" Type="http://schemas.openxmlformats.org/officeDocument/2006/relationships/image" Target="../media/image14.png"/><Relationship Id="rId2" Type="http://schemas.openxmlformats.org/officeDocument/2006/relationships/image" Target="../media/image26.jpeg"/><Relationship Id="rId1" Type="http://schemas.openxmlformats.org/officeDocument/2006/relationships/slideLayout" Target="../slideLayouts/slideLayout2.xml"/><Relationship Id="rId6" Type="http://schemas.openxmlformats.org/officeDocument/2006/relationships/slide" Target="slide44.xml"/><Relationship Id="rId5" Type="http://schemas.openxmlformats.org/officeDocument/2006/relationships/image" Target="../media/image15.png"/><Relationship Id="rId4" Type="http://schemas.openxmlformats.org/officeDocument/2006/relationships/image" Target="../media/image11.png"/><Relationship Id="rId9" Type="http://schemas.openxmlformats.org/officeDocument/2006/relationships/image" Target="../media/image27.png"/></Relationships>
</file>

<file path=ppt/slides/_rels/slide46.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slide" Target="slide2.xml"/><Relationship Id="rId7" Type="http://schemas.openxmlformats.org/officeDocument/2006/relationships/slide" Target="slide28.xml"/><Relationship Id="rId2" Type="http://schemas.openxmlformats.org/officeDocument/2006/relationships/image" Target="../media/image26.jpeg"/><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15.png"/><Relationship Id="rId10" Type="http://schemas.openxmlformats.org/officeDocument/2006/relationships/image" Target="../media/image27.png"/><Relationship Id="rId4" Type="http://schemas.openxmlformats.org/officeDocument/2006/relationships/image" Target="../media/image11.png"/><Relationship Id="rId9" Type="http://schemas.openxmlformats.org/officeDocument/2006/relationships/slide" Target="slide14.xml"/></Relationships>
</file>

<file path=ppt/slides/_rels/slide47.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slide" Target="slide2.xml"/><Relationship Id="rId7" Type="http://schemas.openxmlformats.org/officeDocument/2006/relationships/slide" Target="slide28.xml"/><Relationship Id="rId2" Type="http://schemas.openxmlformats.org/officeDocument/2006/relationships/image" Target="../media/image26.jpeg"/><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15.png"/><Relationship Id="rId10" Type="http://schemas.openxmlformats.org/officeDocument/2006/relationships/image" Target="../media/image27.png"/><Relationship Id="rId4" Type="http://schemas.openxmlformats.org/officeDocument/2006/relationships/image" Target="../media/image11.png"/><Relationship Id="rId9" Type="http://schemas.openxmlformats.org/officeDocument/2006/relationships/slide" Target="slide14.xml"/></Relationships>
</file>

<file path=ppt/slides/_rels/slide48.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slide" Target="slide2.xml"/><Relationship Id="rId7" Type="http://schemas.openxmlformats.org/officeDocument/2006/relationships/slide" Target="slide28.xml"/><Relationship Id="rId2" Type="http://schemas.openxmlformats.org/officeDocument/2006/relationships/image" Target="../media/image26.jpeg"/><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15.png"/><Relationship Id="rId10" Type="http://schemas.openxmlformats.org/officeDocument/2006/relationships/image" Target="../media/image27.png"/><Relationship Id="rId4" Type="http://schemas.openxmlformats.org/officeDocument/2006/relationships/image" Target="../media/image11.png"/><Relationship Id="rId9" Type="http://schemas.openxmlformats.org/officeDocument/2006/relationships/slide" Target="slide14.xml"/></Relationships>
</file>

<file path=ppt/slides/_rels/slide49.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slide" Target="slide2.xml"/><Relationship Id="rId7" Type="http://schemas.openxmlformats.org/officeDocument/2006/relationships/image" Target="../media/image15.png"/><Relationship Id="rId2" Type="http://schemas.openxmlformats.org/officeDocument/2006/relationships/image" Target="../media/image26.jpe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slide" Target="slide14.xml"/><Relationship Id="rId10" Type="http://schemas.openxmlformats.org/officeDocument/2006/relationships/image" Target="../media/image14.png"/><Relationship Id="rId4" Type="http://schemas.openxmlformats.org/officeDocument/2006/relationships/image" Target="../media/image11.png"/><Relationship Id="rId9" Type="http://schemas.openxmlformats.org/officeDocument/2006/relationships/slide" Target="slide28.xml"/></Relationships>
</file>

<file path=ppt/slides/_rels/slide5.xml.rels><?xml version="1.0" encoding="UTF-8" standalone="yes"?>
<Relationships xmlns="http://schemas.openxmlformats.org/package/2006/relationships"><Relationship Id="rId8" Type="http://schemas.openxmlformats.org/officeDocument/2006/relationships/image" Target="../media/image17.jpeg"/><Relationship Id="rId3" Type="http://schemas.openxmlformats.org/officeDocument/2006/relationships/slide" Target="slide3.xml"/><Relationship Id="rId7" Type="http://schemas.openxmlformats.org/officeDocument/2006/relationships/image" Target="../media/image16.png"/><Relationship Id="rId2" Type="http://schemas.openxmlformats.org/officeDocument/2006/relationships/image" Target="../media/image10.jpe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slide" Target="slide2.xml"/><Relationship Id="rId4" Type="http://schemas.openxmlformats.org/officeDocument/2006/relationships/image" Target="../media/image14.png"/></Relationships>
</file>

<file path=ppt/slides/_rels/slide50.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slide" Target="slide2.xml"/><Relationship Id="rId7" Type="http://schemas.openxmlformats.org/officeDocument/2006/relationships/image" Target="../media/image15.png"/><Relationship Id="rId2" Type="http://schemas.openxmlformats.org/officeDocument/2006/relationships/image" Target="../media/image26.jpeg"/><Relationship Id="rId1" Type="http://schemas.openxmlformats.org/officeDocument/2006/relationships/slideLayout" Target="../slideLayouts/slideLayout2.xml"/><Relationship Id="rId6" Type="http://schemas.openxmlformats.org/officeDocument/2006/relationships/image" Target="../media/image27.png"/><Relationship Id="rId11" Type="http://schemas.openxmlformats.org/officeDocument/2006/relationships/image" Target="../media/image14.png"/><Relationship Id="rId5" Type="http://schemas.openxmlformats.org/officeDocument/2006/relationships/slide" Target="slide15.xml"/><Relationship Id="rId10" Type="http://schemas.openxmlformats.org/officeDocument/2006/relationships/slide" Target="slide28.xml"/><Relationship Id="rId4" Type="http://schemas.openxmlformats.org/officeDocument/2006/relationships/image" Target="../media/image11.png"/><Relationship Id="rId9" Type="http://schemas.openxmlformats.org/officeDocument/2006/relationships/image" Target="../media/image47.png"/></Relationships>
</file>

<file path=ppt/slides/_rels/slide51.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slide" Target="slide2.xml"/><Relationship Id="rId7" Type="http://schemas.openxmlformats.org/officeDocument/2006/relationships/slide" Target="slide28.xml"/><Relationship Id="rId2" Type="http://schemas.openxmlformats.org/officeDocument/2006/relationships/image" Target="../media/image26.jpeg"/><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15.png"/><Relationship Id="rId10" Type="http://schemas.openxmlformats.org/officeDocument/2006/relationships/image" Target="../media/image27.png"/><Relationship Id="rId4" Type="http://schemas.openxmlformats.org/officeDocument/2006/relationships/image" Target="../media/image11.png"/><Relationship Id="rId9" Type="http://schemas.openxmlformats.org/officeDocument/2006/relationships/slide" Target="slide15.xml"/></Relationships>
</file>

<file path=ppt/slides/_rels/slide52.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slide" Target="slide2.xml"/><Relationship Id="rId7" Type="http://schemas.openxmlformats.org/officeDocument/2006/relationships/slide" Target="slide28.xml"/><Relationship Id="rId2" Type="http://schemas.openxmlformats.org/officeDocument/2006/relationships/image" Target="../media/image26.jpeg"/><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15.png"/><Relationship Id="rId10" Type="http://schemas.openxmlformats.org/officeDocument/2006/relationships/image" Target="../media/image27.png"/><Relationship Id="rId4" Type="http://schemas.openxmlformats.org/officeDocument/2006/relationships/image" Target="../media/image11.png"/><Relationship Id="rId9" Type="http://schemas.openxmlformats.org/officeDocument/2006/relationships/slide" Target="slide15.xml"/></Relationships>
</file>

<file path=ppt/slides/_rels/slide53.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slide" Target="slide2.xml"/><Relationship Id="rId7" Type="http://schemas.openxmlformats.org/officeDocument/2006/relationships/image" Target="../media/image15.png"/><Relationship Id="rId2" Type="http://schemas.openxmlformats.org/officeDocument/2006/relationships/image" Target="../media/image26.jpe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slide" Target="slide16.xml"/><Relationship Id="rId10" Type="http://schemas.openxmlformats.org/officeDocument/2006/relationships/image" Target="../media/image14.png"/><Relationship Id="rId4" Type="http://schemas.openxmlformats.org/officeDocument/2006/relationships/image" Target="../media/image11.png"/><Relationship Id="rId9" Type="http://schemas.openxmlformats.org/officeDocument/2006/relationships/slide" Target="slide28.xml"/></Relationships>
</file>

<file path=ppt/slides/_rels/slide54.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slide" Target="slide2.xml"/><Relationship Id="rId7" Type="http://schemas.openxmlformats.org/officeDocument/2006/relationships/slide" Target="slide28.xml"/><Relationship Id="rId2" Type="http://schemas.openxmlformats.org/officeDocument/2006/relationships/image" Target="../media/image26.jpeg"/><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15.png"/><Relationship Id="rId10" Type="http://schemas.openxmlformats.org/officeDocument/2006/relationships/image" Target="../media/image27.png"/><Relationship Id="rId4" Type="http://schemas.openxmlformats.org/officeDocument/2006/relationships/image" Target="../media/image11.png"/><Relationship Id="rId9" Type="http://schemas.openxmlformats.org/officeDocument/2006/relationships/slide" Target="slide16.xml"/></Relationships>
</file>

<file path=ppt/slides/_rels/slide55.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slide" Target="slide2.xml"/><Relationship Id="rId7" Type="http://schemas.openxmlformats.org/officeDocument/2006/relationships/slide" Target="slide28.xml"/><Relationship Id="rId2" Type="http://schemas.openxmlformats.org/officeDocument/2006/relationships/image" Target="../media/image26.jpeg"/><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15.png"/><Relationship Id="rId10" Type="http://schemas.openxmlformats.org/officeDocument/2006/relationships/image" Target="../media/image27.png"/><Relationship Id="rId4" Type="http://schemas.openxmlformats.org/officeDocument/2006/relationships/image" Target="../media/image11.png"/><Relationship Id="rId9" Type="http://schemas.openxmlformats.org/officeDocument/2006/relationships/slide" Target="slide16.xml"/></Relationships>
</file>

<file path=ppt/slides/_rels/slide56.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slide" Target="slide2.xml"/><Relationship Id="rId7" Type="http://schemas.openxmlformats.org/officeDocument/2006/relationships/slide" Target="slide28.xml"/><Relationship Id="rId2" Type="http://schemas.openxmlformats.org/officeDocument/2006/relationships/image" Target="../media/image26.jpe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53.png"/><Relationship Id="rId4" Type="http://schemas.openxmlformats.org/officeDocument/2006/relationships/image" Target="../media/image11.png"/></Relationships>
</file>

<file path=ppt/slides/_rels/slide57.xml.rels><?xml version="1.0" encoding="UTF-8" standalone="yes"?>
<Relationships xmlns="http://schemas.openxmlformats.org/package/2006/relationships"><Relationship Id="rId8" Type="http://schemas.openxmlformats.org/officeDocument/2006/relationships/slide" Target="slide56.xml"/><Relationship Id="rId3" Type="http://schemas.openxmlformats.org/officeDocument/2006/relationships/slide" Target="slide2.xml"/><Relationship Id="rId7" Type="http://schemas.openxmlformats.org/officeDocument/2006/relationships/image" Target="../media/image15.png"/><Relationship Id="rId2" Type="http://schemas.openxmlformats.org/officeDocument/2006/relationships/image" Target="../media/image26.jpe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slide" Target="slide18.xml"/><Relationship Id="rId4" Type="http://schemas.openxmlformats.org/officeDocument/2006/relationships/image" Target="../media/image11.png"/><Relationship Id="rId9" Type="http://schemas.openxmlformats.org/officeDocument/2006/relationships/image" Target="../media/image14.png"/></Relationships>
</file>

<file path=ppt/slides/_rels/slide58.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slide" Target="slide2.xml"/><Relationship Id="rId7" Type="http://schemas.openxmlformats.org/officeDocument/2006/relationships/image" Target="../media/image15.png"/><Relationship Id="rId2" Type="http://schemas.openxmlformats.org/officeDocument/2006/relationships/image" Target="../media/image26.jpe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slide" Target="slide18.xml"/><Relationship Id="rId10" Type="http://schemas.openxmlformats.org/officeDocument/2006/relationships/image" Target="../media/image14.png"/><Relationship Id="rId4" Type="http://schemas.openxmlformats.org/officeDocument/2006/relationships/image" Target="../media/image11.png"/><Relationship Id="rId9" Type="http://schemas.openxmlformats.org/officeDocument/2006/relationships/slide" Target="slide28.xml"/></Relationships>
</file>

<file path=ppt/slides/_rels/slide59.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slide" Target="slide2.xml"/><Relationship Id="rId7" Type="http://schemas.openxmlformats.org/officeDocument/2006/relationships/slide" Target="slide28.xml"/><Relationship Id="rId2" Type="http://schemas.openxmlformats.org/officeDocument/2006/relationships/image" Target="../media/image26.jpeg"/><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15.png"/><Relationship Id="rId10" Type="http://schemas.openxmlformats.org/officeDocument/2006/relationships/image" Target="../media/image27.png"/><Relationship Id="rId4" Type="http://schemas.openxmlformats.org/officeDocument/2006/relationships/image" Target="../media/image11.png"/><Relationship Id="rId9" Type="http://schemas.openxmlformats.org/officeDocument/2006/relationships/slide" Target="slide18.xml"/></Relationships>
</file>

<file path=ppt/slides/_rels/slide6.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slide" Target="slide5.xml"/><Relationship Id="rId7" Type="http://schemas.openxmlformats.org/officeDocument/2006/relationships/image" Target="../media/image16.png"/><Relationship Id="rId2" Type="http://schemas.openxmlformats.org/officeDocument/2006/relationships/image" Target="../media/image10.jpe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slide" Target="slide2.xml"/><Relationship Id="rId4" Type="http://schemas.openxmlformats.org/officeDocument/2006/relationships/image" Target="../media/image14.png"/></Relationships>
</file>

<file path=ppt/slides/_rels/slide60.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slide" Target="slide2.xml"/><Relationship Id="rId7" Type="http://schemas.openxmlformats.org/officeDocument/2006/relationships/slide" Target="slide28.xml"/><Relationship Id="rId2" Type="http://schemas.openxmlformats.org/officeDocument/2006/relationships/image" Target="../media/image26.jpeg"/><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15.png"/><Relationship Id="rId10" Type="http://schemas.openxmlformats.org/officeDocument/2006/relationships/image" Target="../media/image27.png"/><Relationship Id="rId4" Type="http://schemas.openxmlformats.org/officeDocument/2006/relationships/image" Target="../media/image11.png"/><Relationship Id="rId9" Type="http://schemas.openxmlformats.org/officeDocument/2006/relationships/slide" Target="slide18.xml"/></Relationships>
</file>

<file path=ppt/slides/_rels/slide61.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slide" Target="slide29.xml"/><Relationship Id="rId7" Type="http://schemas.openxmlformats.org/officeDocument/2006/relationships/slide" Target="slide10.xml"/><Relationship Id="rId2" Type="http://schemas.openxmlformats.org/officeDocument/2006/relationships/image" Target="../media/image26.jpe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slide" Target="slide2.xml"/><Relationship Id="rId4" Type="http://schemas.openxmlformats.org/officeDocument/2006/relationships/image" Target="../media/image14.png"/><Relationship Id="rId9" Type="http://schemas.openxmlformats.org/officeDocument/2006/relationships/image" Target="../media/image15.png"/></Relationships>
</file>

<file path=ppt/slides/_rels/slide62.xml.rels><?xml version="1.0" encoding="UTF-8" standalone="yes"?>
<Relationships xmlns="http://schemas.openxmlformats.org/package/2006/relationships"><Relationship Id="rId8" Type="http://schemas.openxmlformats.org/officeDocument/2006/relationships/slide" Target="slide29.xml"/><Relationship Id="rId3" Type="http://schemas.openxmlformats.org/officeDocument/2006/relationships/slide" Target="slide2.xml"/><Relationship Id="rId7" Type="http://schemas.openxmlformats.org/officeDocument/2006/relationships/image" Target="../media/image15.png"/><Relationship Id="rId2" Type="http://schemas.openxmlformats.org/officeDocument/2006/relationships/image" Target="../media/image26.jpe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slide" Target="slide10.xml"/><Relationship Id="rId4" Type="http://schemas.openxmlformats.org/officeDocument/2006/relationships/image" Target="../media/image11.png"/><Relationship Id="rId9" Type="http://schemas.openxmlformats.org/officeDocument/2006/relationships/image" Target="../media/image14.png"/></Relationships>
</file>

<file path=ppt/slides/_rels/slide63.xml.rels><?xml version="1.0" encoding="UTF-8" standalone="yes"?>
<Relationships xmlns="http://schemas.openxmlformats.org/package/2006/relationships"><Relationship Id="rId8" Type="http://schemas.openxmlformats.org/officeDocument/2006/relationships/slide" Target="slide29.xml"/><Relationship Id="rId3" Type="http://schemas.openxmlformats.org/officeDocument/2006/relationships/slide" Target="slide2.xml"/><Relationship Id="rId7" Type="http://schemas.openxmlformats.org/officeDocument/2006/relationships/image" Target="../media/image15.png"/><Relationship Id="rId2" Type="http://schemas.openxmlformats.org/officeDocument/2006/relationships/image" Target="../media/image26.jpe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slide" Target="slide11.xml"/><Relationship Id="rId4" Type="http://schemas.openxmlformats.org/officeDocument/2006/relationships/image" Target="../media/image11.png"/><Relationship Id="rId9" Type="http://schemas.openxmlformats.org/officeDocument/2006/relationships/image" Target="../media/image14.png"/></Relationships>
</file>

<file path=ppt/slides/_rels/slide64.xml.rels><?xml version="1.0" encoding="UTF-8" standalone="yes"?>
<Relationships xmlns="http://schemas.openxmlformats.org/package/2006/relationships"><Relationship Id="rId8" Type="http://schemas.openxmlformats.org/officeDocument/2006/relationships/slide" Target="slide29.xml"/><Relationship Id="rId3" Type="http://schemas.openxmlformats.org/officeDocument/2006/relationships/slide" Target="slide2.xml"/><Relationship Id="rId7" Type="http://schemas.openxmlformats.org/officeDocument/2006/relationships/image" Target="../media/image15.png"/><Relationship Id="rId2" Type="http://schemas.openxmlformats.org/officeDocument/2006/relationships/image" Target="../media/image26.jpe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slide" Target="slide11.xml"/><Relationship Id="rId4" Type="http://schemas.openxmlformats.org/officeDocument/2006/relationships/image" Target="../media/image11.png"/><Relationship Id="rId9" Type="http://schemas.openxmlformats.org/officeDocument/2006/relationships/image" Target="../media/image14.png"/></Relationships>
</file>

<file path=ppt/slides/_rels/slide65.xml.rels><?xml version="1.0" encoding="UTF-8" standalone="yes"?>
<Relationships xmlns="http://schemas.openxmlformats.org/package/2006/relationships"><Relationship Id="rId8" Type="http://schemas.openxmlformats.org/officeDocument/2006/relationships/slide" Target="slide29.xml"/><Relationship Id="rId3" Type="http://schemas.openxmlformats.org/officeDocument/2006/relationships/slide" Target="slide2.xml"/><Relationship Id="rId7" Type="http://schemas.openxmlformats.org/officeDocument/2006/relationships/image" Target="../media/image15.png"/><Relationship Id="rId2" Type="http://schemas.openxmlformats.org/officeDocument/2006/relationships/image" Target="../media/image26.jpe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slide" Target="slide12.xml"/><Relationship Id="rId4" Type="http://schemas.openxmlformats.org/officeDocument/2006/relationships/image" Target="../media/image11.png"/><Relationship Id="rId9" Type="http://schemas.openxmlformats.org/officeDocument/2006/relationships/image" Target="../media/image14.png"/></Relationships>
</file>

<file path=ppt/slides/_rels/slide66.xml.rels><?xml version="1.0" encoding="UTF-8" standalone="yes"?>
<Relationships xmlns="http://schemas.openxmlformats.org/package/2006/relationships"><Relationship Id="rId3" Type="http://schemas.openxmlformats.org/officeDocument/2006/relationships/slide" Target="slide2.xml"/><Relationship Id="rId7" Type="http://schemas.openxmlformats.org/officeDocument/2006/relationships/image" Target="../media/image16.png"/><Relationship Id="rId2" Type="http://schemas.openxmlformats.org/officeDocument/2006/relationships/image" Target="../media/image26.jpe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slide" Target="slide29.xml"/><Relationship Id="rId4" Type="http://schemas.openxmlformats.org/officeDocument/2006/relationships/image" Target="../media/image11.png"/></Relationships>
</file>

<file path=ppt/slides/_rels/slide67.xml.rels><?xml version="1.0" encoding="UTF-8" standalone="yes"?>
<Relationships xmlns="http://schemas.openxmlformats.org/package/2006/relationships"><Relationship Id="rId8" Type="http://schemas.openxmlformats.org/officeDocument/2006/relationships/slide" Target="slide66.xml"/><Relationship Id="rId3" Type="http://schemas.openxmlformats.org/officeDocument/2006/relationships/slide" Target="slide2.xml"/><Relationship Id="rId7" Type="http://schemas.openxmlformats.org/officeDocument/2006/relationships/image" Target="../media/image15.png"/><Relationship Id="rId2" Type="http://schemas.openxmlformats.org/officeDocument/2006/relationships/image" Target="../media/image26.jpe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slide" Target="slide12.xml"/><Relationship Id="rId4" Type="http://schemas.openxmlformats.org/officeDocument/2006/relationships/image" Target="../media/image11.png"/><Relationship Id="rId9" Type="http://schemas.openxmlformats.org/officeDocument/2006/relationships/image" Target="../media/image14.png"/></Relationships>
</file>

<file path=ppt/slides/_rels/slide68.xml.rels><?xml version="1.0" encoding="UTF-8" standalone="yes"?>
<Relationships xmlns="http://schemas.openxmlformats.org/package/2006/relationships"><Relationship Id="rId8" Type="http://schemas.openxmlformats.org/officeDocument/2006/relationships/slide" Target="slide29.xml"/><Relationship Id="rId3" Type="http://schemas.openxmlformats.org/officeDocument/2006/relationships/slide" Target="slide2.xml"/><Relationship Id="rId7" Type="http://schemas.openxmlformats.org/officeDocument/2006/relationships/image" Target="../media/image15.png"/><Relationship Id="rId2" Type="http://schemas.openxmlformats.org/officeDocument/2006/relationships/image" Target="../media/image26.jpe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slide" Target="slide15.xml"/><Relationship Id="rId4" Type="http://schemas.openxmlformats.org/officeDocument/2006/relationships/image" Target="../media/image11.png"/><Relationship Id="rId9" Type="http://schemas.openxmlformats.org/officeDocument/2006/relationships/image" Target="../media/image14.png"/></Relationships>
</file>

<file path=ppt/slides/_rels/slide69.xml.rels><?xml version="1.0" encoding="UTF-8" standalone="yes"?>
<Relationships xmlns="http://schemas.openxmlformats.org/package/2006/relationships"><Relationship Id="rId8" Type="http://schemas.openxmlformats.org/officeDocument/2006/relationships/slide" Target="slide29.xml"/><Relationship Id="rId3" Type="http://schemas.openxmlformats.org/officeDocument/2006/relationships/slide" Target="slide2.xml"/><Relationship Id="rId7" Type="http://schemas.openxmlformats.org/officeDocument/2006/relationships/image" Target="../media/image15.png"/><Relationship Id="rId2" Type="http://schemas.openxmlformats.org/officeDocument/2006/relationships/image" Target="../media/image26.jpe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slide" Target="slide15.xml"/><Relationship Id="rId4" Type="http://schemas.openxmlformats.org/officeDocument/2006/relationships/image" Target="../media/image11.png"/><Relationship Id="rId9" Type="http://schemas.openxmlformats.org/officeDocument/2006/relationships/image" Target="../media/image14.png"/></Relationships>
</file>

<file path=ppt/slides/_rels/slide7.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slide" Target="slide5.xml"/><Relationship Id="rId7" Type="http://schemas.openxmlformats.org/officeDocument/2006/relationships/image" Target="../media/image19.jpeg"/><Relationship Id="rId2" Type="http://schemas.openxmlformats.org/officeDocument/2006/relationships/image" Target="../media/image10.jpe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slide" Target="slide2.xml"/><Relationship Id="rId4" Type="http://schemas.openxmlformats.org/officeDocument/2006/relationships/image" Target="../media/image14.png"/></Relationships>
</file>

<file path=ppt/slides/_rels/slide70.xml.rels><?xml version="1.0" encoding="UTF-8" standalone="yes"?>
<Relationships xmlns="http://schemas.openxmlformats.org/package/2006/relationships"><Relationship Id="rId3" Type="http://schemas.openxmlformats.org/officeDocument/2006/relationships/slide" Target="slide2.xml"/><Relationship Id="rId7" Type="http://schemas.openxmlformats.org/officeDocument/2006/relationships/image" Target="../media/image14.png"/><Relationship Id="rId2" Type="http://schemas.openxmlformats.org/officeDocument/2006/relationships/image" Target="../media/image26.jpeg"/><Relationship Id="rId1" Type="http://schemas.openxmlformats.org/officeDocument/2006/relationships/slideLayout" Target="../slideLayouts/slideLayout2.xml"/><Relationship Id="rId6" Type="http://schemas.openxmlformats.org/officeDocument/2006/relationships/slide" Target="slide29.xml"/><Relationship Id="rId5" Type="http://schemas.openxmlformats.org/officeDocument/2006/relationships/image" Target="../media/image16.png"/><Relationship Id="rId4" Type="http://schemas.openxmlformats.org/officeDocument/2006/relationships/image" Target="../media/image11.png"/></Relationships>
</file>

<file path=ppt/slides/_rels/slide71.xml.rels><?xml version="1.0" encoding="UTF-8" standalone="yes"?>
<Relationships xmlns="http://schemas.openxmlformats.org/package/2006/relationships"><Relationship Id="rId8" Type="http://schemas.openxmlformats.org/officeDocument/2006/relationships/slide" Target="slide70.xml"/><Relationship Id="rId3" Type="http://schemas.openxmlformats.org/officeDocument/2006/relationships/slide" Target="slide2.xml"/><Relationship Id="rId7" Type="http://schemas.openxmlformats.org/officeDocument/2006/relationships/image" Target="../media/image15.png"/><Relationship Id="rId2" Type="http://schemas.openxmlformats.org/officeDocument/2006/relationships/image" Target="../media/image26.jpe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slide" Target="slide18.xml"/><Relationship Id="rId4" Type="http://schemas.openxmlformats.org/officeDocument/2006/relationships/image" Target="../media/image11.png"/><Relationship Id="rId9" Type="http://schemas.openxmlformats.org/officeDocument/2006/relationships/image" Target="../media/image14.png"/></Relationships>
</file>

<file path=ppt/slides/_rels/slide72.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slide" Target="slide2.xml"/><Relationship Id="rId7" Type="http://schemas.openxmlformats.org/officeDocument/2006/relationships/image" Target="../media/image15.png"/><Relationship Id="rId12" Type="http://schemas.openxmlformats.org/officeDocument/2006/relationships/image" Target="../media/image59.jpeg"/><Relationship Id="rId2" Type="http://schemas.openxmlformats.org/officeDocument/2006/relationships/image" Target="../media/image26.jpeg"/><Relationship Id="rId1" Type="http://schemas.openxmlformats.org/officeDocument/2006/relationships/slideLayout" Target="../slideLayouts/slideLayout2.xml"/><Relationship Id="rId6" Type="http://schemas.openxmlformats.org/officeDocument/2006/relationships/image" Target="../media/image27.png"/><Relationship Id="rId11" Type="http://schemas.openxmlformats.org/officeDocument/2006/relationships/image" Target="../media/image58.png"/><Relationship Id="rId5" Type="http://schemas.openxmlformats.org/officeDocument/2006/relationships/slide" Target="slide13.xml"/><Relationship Id="rId10" Type="http://schemas.openxmlformats.org/officeDocument/2006/relationships/image" Target="../media/image14.png"/><Relationship Id="rId4" Type="http://schemas.openxmlformats.org/officeDocument/2006/relationships/image" Target="../media/image11.png"/><Relationship Id="rId9" Type="http://schemas.openxmlformats.org/officeDocument/2006/relationships/slide" Target="slide29.xml"/></Relationships>
</file>

<file path=ppt/slides/_rels/slide73.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slide" Target="slide31.xml"/><Relationship Id="rId7" Type="http://schemas.openxmlformats.org/officeDocument/2006/relationships/slide" Target="slide10.xml"/><Relationship Id="rId2" Type="http://schemas.openxmlformats.org/officeDocument/2006/relationships/image" Target="../media/image60.jpe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slide" Target="slide2.xml"/><Relationship Id="rId4" Type="http://schemas.openxmlformats.org/officeDocument/2006/relationships/slide" Target="slide32.xml"/><Relationship Id="rId9" Type="http://schemas.openxmlformats.org/officeDocument/2006/relationships/image" Target="../media/image15.png"/></Relationships>
</file>

<file path=ppt/slides/_rels/slide74.xml.rels><?xml version="1.0" encoding="UTF-8" standalone="yes"?>
<Relationships xmlns="http://schemas.openxmlformats.org/package/2006/relationships"><Relationship Id="rId3" Type="http://schemas.openxmlformats.org/officeDocument/2006/relationships/slide" Target="slide2.xml"/><Relationship Id="rId7" Type="http://schemas.openxmlformats.org/officeDocument/2006/relationships/image" Target="../media/image15.png"/><Relationship Id="rId2" Type="http://schemas.openxmlformats.org/officeDocument/2006/relationships/image" Target="../media/image60.jpeg"/><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slide" Target="slide11.xml"/><Relationship Id="rId4" Type="http://schemas.openxmlformats.org/officeDocument/2006/relationships/image" Target="../media/image11.png"/></Relationships>
</file>

<file path=ppt/slides/_rels/slide75.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slide" Target="slide64.xml"/><Relationship Id="rId7" Type="http://schemas.openxmlformats.org/officeDocument/2006/relationships/image" Target="../media/image61.png"/><Relationship Id="rId2" Type="http://schemas.openxmlformats.org/officeDocument/2006/relationships/image" Target="../media/image60.jpeg"/><Relationship Id="rId1" Type="http://schemas.openxmlformats.org/officeDocument/2006/relationships/slideLayout" Target="../slideLayouts/slideLayout2.xml"/><Relationship Id="rId6" Type="http://schemas.openxmlformats.org/officeDocument/2006/relationships/slide" Target="slide11.xml"/><Relationship Id="rId5" Type="http://schemas.openxmlformats.org/officeDocument/2006/relationships/image" Target="../media/image11.png"/><Relationship Id="rId4" Type="http://schemas.openxmlformats.org/officeDocument/2006/relationships/slide" Target="slide2.xml"/></Relationships>
</file>

<file path=ppt/slides/_rels/slide76.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slide" Target="slide35.xml"/><Relationship Id="rId7" Type="http://schemas.openxmlformats.org/officeDocument/2006/relationships/slide" Target="slide12.xml"/><Relationship Id="rId2" Type="http://schemas.openxmlformats.org/officeDocument/2006/relationships/image" Target="../media/image60.jpe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slide" Target="slide2.xml"/><Relationship Id="rId4" Type="http://schemas.openxmlformats.org/officeDocument/2006/relationships/slide" Target="slide36.xml"/><Relationship Id="rId9" Type="http://schemas.openxmlformats.org/officeDocument/2006/relationships/image" Target="../media/image15.png"/></Relationships>
</file>

<file path=ppt/slides/_rels/slide77.xml.rels><?xml version="1.0" encoding="UTF-8" standalone="yes"?>
<Relationships xmlns="http://schemas.openxmlformats.org/package/2006/relationships"><Relationship Id="rId3" Type="http://schemas.openxmlformats.org/officeDocument/2006/relationships/slide" Target="slide2.xml"/><Relationship Id="rId7" Type="http://schemas.openxmlformats.org/officeDocument/2006/relationships/image" Target="../media/image15.png"/><Relationship Id="rId2" Type="http://schemas.openxmlformats.org/officeDocument/2006/relationships/image" Target="../media/image60.jpeg"/><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slide" Target="slide13.xml"/><Relationship Id="rId4" Type="http://schemas.openxmlformats.org/officeDocument/2006/relationships/image" Target="../media/image11.png"/></Relationships>
</file>

<file path=ppt/slides/_rels/slide78.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slide" Target="slide38.xml"/><Relationship Id="rId7" Type="http://schemas.openxmlformats.org/officeDocument/2006/relationships/image" Target="../media/image11.png"/><Relationship Id="rId2" Type="http://schemas.openxmlformats.org/officeDocument/2006/relationships/image" Target="../media/image60.jpeg"/><Relationship Id="rId1" Type="http://schemas.openxmlformats.org/officeDocument/2006/relationships/slideLayout" Target="../slideLayouts/slideLayout2.xml"/><Relationship Id="rId6" Type="http://schemas.openxmlformats.org/officeDocument/2006/relationships/slide" Target="slide2.xml"/><Relationship Id="rId5" Type="http://schemas.openxmlformats.org/officeDocument/2006/relationships/slide" Target="slide39.xml"/><Relationship Id="rId4" Type="http://schemas.openxmlformats.org/officeDocument/2006/relationships/slide" Target="slide72.xml"/></Relationships>
</file>

<file path=ppt/slides/_rels/slide79.xml.rels><?xml version="1.0" encoding="UTF-8" standalone="yes"?>
<Relationships xmlns="http://schemas.openxmlformats.org/package/2006/relationships"><Relationship Id="rId8" Type="http://schemas.openxmlformats.org/officeDocument/2006/relationships/slide" Target="slide13.xml"/><Relationship Id="rId3" Type="http://schemas.openxmlformats.org/officeDocument/2006/relationships/slide" Target="slide38.xml"/><Relationship Id="rId7" Type="http://schemas.openxmlformats.org/officeDocument/2006/relationships/image" Target="../media/image11.png"/><Relationship Id="rId12" Type="http://schemas.openxmlformats.org/officeDocument/2006/relationships/image" Target="../media/image14.png"/><Relationship Id="rId2" Type="http://schemas.openxmlformats.org/officeDocument/2006/relationships/image" Target="../media/image60.jpeg"/><Relationship Id="rId1" Type="http://schemas.openxmlformats.org/officeDocument/2006/relationships/slideLayout" Target="../slideLayouts/slideLayout2.xml"/><Relationship Id="rId6" Type="http://schemas.openxmlformats.org/officeDocument/2006/relationships/slide" Target="slide2.xml"/><Relationship Id="rId11" Type="http://schemas.openxmlformats.org/officeDocument/2006/relationships/slide" Target="slide78.xml"/><Relationship Id="rId5" Type="http://schemas.openxmlformats.org/officeDocument/2006/relationships/slide" Target="slide39.xml"/><Relationship Id="rId10" Type="http://schemas.openxmlformats.org/officeDocument/2006/relationships/image" Target="../media/image15.png"/><Relationship Id="rId4" Type="http://schemas.openxmlformats.org/officeDocument/2006/relationships/slide" Target="slide72.xml"/><Relationship Id="rId9" Type="http://schemas.openxmlformats.org/officeDocument/2006/relationships/image" Target="../media/image61.png"/></Relationships>
</file>

<file path=ppt/slides/_rels/slide8.xml.rels><?xml version="1.0" encoding="UTF-8" standalone="yes"?>
<Relationships xmlns="http://schemas.openxmlformats.org/package/2006/relationships"><Relationship Id="rId3" Type="http://schemas.openxmlformats.org/officeDocument/2006/relationships/slide" Target="slide3.xml"/><Relationship Id="rId7" Type="http://schemas.openxmlformats.org/officeDocument/2006/relationships/image" Target="../media/image15.png"/><Relationship Id="rId2" Type="http://schemas.openxmlformats.org/officeDocument/2006/relationships/image" Target="../media/image10.jpe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slide" Target="slide2.xml"/><Relationship Id="rId4" Type="http://schemas.openxmlformats.org/officeDocument/2006/relationships/image" Target="../media/image14.png"/></Relationships>
</file>

<file path=ppt/slides/_rels/slide80.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slide" Target="slide42.xml"/><Relationship Id="rId7" Type="http://schemas.openxmlformats.org/officeDocument/2006/relationships/image" Target="../media/image61.png"/><Relationship Id="rId2" Type="http://schemas.openxmlformats.org/officeDocument/2006/relationships/image" Target="../media/image60.jpeg"/><Relationship Id="rId1" Type="http://schemas.openxmlformats.org/officeDocument/2006/relationships/slideLayout" Target="../slideLayouts/slideLayout2.xml"/><Relationship Id="rId6" Type="http://schemas.openxmlformats.org/officeDocument/2006/relationships/slide" Target="slide14.xml"/><Relationship Id="rId5" Type="http://schemas.openxmlformats.org/officeDocument/2006/relationships/image" Target="../media/image11.png"/><Relationship Id="rId4" Type="http://schemas.openxmlformats.org/officeDocument/2006/relationships/slide" Target="slide2.xml"/></Relationships>
</file>

<file path=ppt/slides/_rels/slide81.xml.rels><?xml version="1.0" encoding="UTF-8" standalone="yes"?>
<Relationships xmlns="http://schemas.openxmlformats.org/package/2006/relationships"><Relationship Id="rId3" Type="http://schemas.openxmlformats.org/officeDocument/2006/relationships/slide" Target="slide2.xml"/><Relationship Id="rId7" Type="http://schemas.openxmlformats.org/officeDocument/2006/relationships/image" Target="../media/image15.png"/><Relationship Id="rId2" Type="http://schemas.openxmlformats.org/officeDocument/2006/relationships/image" Target="../media/image60.jpeg"/><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slide" Target="slide15.xml"/><Relationship Id="rId4" Type="http://schemas.openxmlformats.org/officeDocument/2006/relationships/image" Target="../media/image11.png"/></Relationships>
</file>

<file path=ppt/slides/_rels/slide82.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slide" Target="slide53.xml"/><Relationship Id="rId7" Type="http://schemas.openxmlformats.org/officeDocument/2006/relationships/slide" Target="slide16.xml"/><Relationship Id="rId2" Type="http://schemas.openxmlformats.org/officeDocument/2006/relationships/image" Target="../media/image60.jpe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slide" Target="slide2.xml"/><Relationship Id="rId4" Type="http://schemas.openxmlformats.org/officeDocument/2006/relationships/slide" Target="slide54.xml"/><Relationship Id="rId9" Type="http://schemas.openxmlformats.org/officeDocument/2006/relationships/image" Target="../media/image15.png"/></Relationships>
</file>

<file path=ppt/slides/_rels/slide83.xml.rels><?xml version="1.0" encoding="UTF-8" standalone="yes"?>
<Relationships xmlns="http://schemas.openxmlformats.org/package/2006/relationships"><Relationship Id="rId3" Type="http://schemas.openxmlformats.org/officeDocument/2006/relationships/slide" Target="slide2.xml"/><Relationship Id="rId7" Type="http://schemas.openxmlformats.org/officeDocument/2006/relationships/image" Target="../media/image15.png"/><Relationship Id="rId2" Type="http://schemas.openxmlformats.org/officeDocument/2006/relationships/image" Target="../media/image60.jpeg"/><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slide" Target="slide16.xml"/><Relationship Id="rId4" Type="http://schemas.openxmlformats.org/officeDocument/2006/relationships/image" Target="../media/image11.png"/></Relationships>
</file>

<file path=ppt/slides/_rels/slide84.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slide" Target="slide56.xml"/><Relationship Id="rId7" Type="http://schemas.openxmlformats.org/officeDocument/2006/relationships/image" Target="../media/image61.png"/><Relationship Id="rId2" Type="http://schemas.openxmlformats.org/officeDocument/2006/relationships/image" Target="../media/image60.jpeg"/><Relationship Id="rId1" Type="http://schemas.openxmlformats.org/officeDocument/2006/relationships/slideLayout" Target="../slideLayouts/slideLayout2.xml"/><Relationship Id="rId6" Type="http://schemas.openxmlformats.org/officeDocument/2006/relationships/slide" Target="slide18.xml"/><Relationship Id="rId5" Type="http://schemas.openxmlformats.org/officeDocument/2006/relationships/image" Target="../media/image11.png"/><Relationship Id="rId4" Type="http://schemas.openxmlformats.org/officeDocument/2006/relationships/slide" Target="slide2.xml"/></Relationships>
</file>

<file path=ppt/slides/_rels/slide85.xml.rels><?xml version="1.0" encoding="UTF-8" standalone="yes"?>
<Relationships xmlns="http://schemas.openxmlformats.org/package/2006/relationships"><Relationship Id="rId3" Type="http://schemas.openxmlformats.org/officeDocument/2006/relationships/slide" Target="slide60.xml"/><Relationship Id="rId2" Type="http://schemas.openxmlformats.org/officeDocument/2006/relationships/image" Target="../media/image60.jpe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1.png"/><Relationship Id="rId4" Type="http://schemas.openxmlformats.org/officeDocument/2006/relationships/slide" Target="slide2.xml"/></Relationships>
</file>

<file path=ppt/slides/_rels/slide86.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slide" Target="slide60.xml"/><Relationship Id="rId7" Type="http://schemas.openxmlformats.org/officeDocument/2006/relationships/image" Target="../media/image61.png"/><Relationship Id="rId2" Type="http://schemas.openxmlformats.org/officeDocument/2006/relationships/image" Target="../media/image60.jpeg"/><Relationship Id="rId1" Type="http://schemas.openxmlformats.org/officeDocument/2006/relationships/slideLayout" Target="../slideLayouts/slideLayout2.xml"/><Relationship Id="rId6" Type="http://schemas.openxmlformats.org/officeDocument/2006/relationships/slide" Target="slide18.xml"/><Relationship Id="rId5" Type="http://schemas.openxmlformats.org/officeDocument/2006/relationships/image" Target="../media/image11.png"/><Relationship Id="rId10" Type="http://schemas.openxmlformats.org/officeDocument/2006/relationships/image" Target="../media/image14.png"/><Relationship Id="rId4" Type="http://schemas.openxmlformats.org/officeDocument/2006/relationships/slide" Target="slide2.xml"/><Relationship Id="rId9" Type="http://schemas.openxmlformats.org/officeDocument/2006/relationships/slide" Target="slide85.xml"/></Relationships>
</file>

<file path=ppt/slides/_rels/slide87.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slide" Target="slide88.xml"/><Relationship Id="rId7" Type="http://schemas.openxmlformats.org/officeDocument/2006/relationships/slide" Target="slide2.xml"/><Relationship Id="rId2" Type="http://schemas.openxmlformats.org/officeDocument/2006/relationships/image" Target="../media/image62.jpeg"/><Relationship Id="rId1" Type="http://schemas.openxmlformats.org/officeDocument/2006/relationships/slideLayout" Target="../slideLayouts/slideLayout2.xml"/><Relationship Id="rId6" Type="http://schemas.openxmlformats.org/officeDocument/2006/relationships/slide" Target="slide108.xml"/><Relationship Id="rId5" Type="http://schemas.openxmlformats.org/officeDocument/2006/relationships/slide" Target="slide103.xml"/><Relationship Id="rId4" Type="http://schemas.openxmlformats.org/officeDocument/2006/relationships/slide" Target="slide94.xml"/></Relationships>
</file>

<file path=ppt/slides/_rels/slide88.xml.rels><?xml version="1.0" encoding="UTF-8" standalone="yes"?>
<Relationships xmlns="http://schemas.openxmlformats.org/package/2006/relationships"><Relationship Id="rId3" Type="http://schemas.openxmlformats.org/officeDocument/2006/relationships/slide" Target="slide87.xml"/><Relationship Id="rId7" Type="http://schemas.openxmlformats.org/officeDocument/2006/relationships/image" Target="../media/image16.png"/><Relationship Id="rId2" Type="http://schemas.openxmlformats.org/officeDocument/2006/relationships/image" Target="../media/image62.jpe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slide" Target="slide2.xml"/><Relationship Id="rId4" Type="http://schemas.openxmlformats.org/officeDocument/2006/relationships/image" Target="../media/image14.png"/></Relationships>
</file>

<file path=ppt/slides/_rels/slide89.xml.rels><?xml version="1.0" encoding="UTF-8" standalone="yes"?>
<Relationships xmlns="http://schemas.openxmlformats.org/package/2006/relationships"><Relationship Id="rId3" Type="http://schemas.openxmlformats.org/officeDocument/2006/relationships/slide" Target="slide88.xml"/><Relationship Id="rId7" Type="http://schemas.openxmlformats.org/officeDocument/2006/relationships/image" Target="../media/image16.png"/><Relationship Id="rId2" Type="http://schemas.openxmlformats.org/officeDocument/2006/relationships/image" Target="../media/image62.jpe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slide" Target="slide2.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slide" Target="slide2.xml"/><Relationship Id="rId7" Type="http://schemas.openxmlformats.org/officeDocument/2006/relationships/image" Target="../media/image22.png"/><Relationship Id="rId2" Type="http://schemas.openxmlformats.org/officeDocument/2006/relationships/image" Target="../media/image20.jpe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hyperlink" Target="U3%20Active%20reading%20(1).mp3" TargetMode="External"/><Relationship Id="rId4" Type="http://schemas.openxmlformats.org/officeDocument/2006/relationships/image" Target="../media/image11.png"/></Relationships>
</file>

<file path=ppt/slides/_rels/slide90.xml.rels><?xml version="1.0" encoding="UTF-8" standalone="yes"?>
<Relationships xmlns="http://schemas.openxmlformats.org/package/2006/relationships"><Relationship Id="rId3" Type="http://schemas.openxmlformats.org/officeDocument/2006/relationships/slide" Target="slide2.xml"/><Relationship Id="rId7" Type="http://schemas.openxmlformats.org/officeDocument/2006/relationships/image" Target="../media/image14.png"/><Relationship Id="rId2" Type="http://schemas.openxmlformats.org/officeDocument/2006/relationships/image" Target="../media/image62.jpeg"/><Relationship Id="rId1" Type="http://schemas.openxmlformats.org/officeDocument/2006/relationships/slideLayout" Target="../slideLayouts/slideLayout2.xml"/><Relationship Id="rId6" Type="http://schemas.openxmlformats.org/officeDocument/2006/relationships/slide" Target="slide88.xml"/><Relationship Id="rId5" Type="http://schemas.openxmlformats.org/officeDocument/2006/relationships/image" Target="../media/image16.png"/><Relationship Id="rId4" Type="http://schemas.openxmlformats.org/officeDocument/2006/relationships/image" Target="../media/image11.png"/></Relationships>
</file>

<file path=ppt/slides/_rels/slide91.xml.rels><?xml version="1.0" encoding="UTF-8" standalone="yes"?>
<Relationships xmlns="http://schemas.openxmlformats.org/package/2006/relationships"><Relationship Id="rId3" Type="http://schemas.openxmlformats.org/officeDocument/2006/relationships/slide" Target="slide2.xml"/><Relationship Id="rId7" Type="http://schemas.openxmlformats.org/officeDocument/2006/relationships/image" Target="../media/image14.png"/><Relationship Id="rId2" Type="http://schemas.openxmlformats.org/officeDocument/2006/relationships/image" Target="../media/image62.jpeg"/><Relationship Id="rId1" Type="http://schemas.openxmlformats.org/officeDocument/2006/relationships/slideLayout" Target="../slideLayouts/slideLayout2.xml"/><Relationship Id="rId6" Type="http://schemas.openxmlformats.org/officeDocument/2006/relationships/slide" Target="slide88.xml"/><Relationship Id="rId5" Type="http://schemas.openxmlformats.org/officeDocument/2006/relationships/image" Target="../media/image16.png"/><Relationship Id="rId4" Type="http://schemas.openxmlformats.org/officeDocument/2006/relationships/image" Target="../media/image11.png"/></Relationships>
</file>

<file path=ppt/slides/_rels/slide92.xml.rels><?xml version="1.0" encoding="UTF-8" standalone="yes"?>
<Relationships xmlns="http://schemas.openxmlformats.org/package/2006/relationships"><Relationship Id="rId3" Type="http://schemas.openxmlformats.org/officeDocument/2006/relationships/slide" Target="slide2.xml"/><Relationship Id="rId7" Type="http://schemas.openxmlformats.org/officeDocument/2006/relationships/image" Target="../media/image14.png"/><Relationship Id="rId2" Type="http://schemas.openxmlformats.org/officeDocument/2006/relationships/image" Target="../media/image62.jpeg"/><Relationship Id="rId1" Type="http://schemas.openxmlformats.org/officeDocument/2006/relationships/slideLayout" Target="../slideLayouts/slideLayout2.xml"/><Relationship Id="rId6" Type="http://schemas.openxmlformats.org/officeDocument/2006/relationships/slide" Target="slide88.xml"/><Relationship Id="rId5" Type="http://schemas.openxmlformats.org/officeDocument/2006/relationships/image" Target="../media/image16.png"/><Relationship Id="rId4" Type="http://schemas.openxmlformats.org/officeDocument/2006/relationships/image" Target="../media/image11.png"/></Relationships>
</file>

<file path=ppt/slides/_rels/slide93.xml.rels><?xml version="1.0" encoding="UTF-8" standalone="yes"?>
<Relationships xmlns="http://schemas.openxmlformats.org/package/2006/relationships"><Relationship Id="rId3" Type="http://schemas.openxmlformats.org/officeDocument/2006/relationships/slide" Target="slide2.xml"/><Relationship Id="rId7" Type="http://schemas.openxmlformats.org/officeDocument/2006/relationships/image" Target="../media/image15.png"/><Relationship Id="rId2" Type="http://schemas.openxmlformats.org/officeDocument/2006/relationships/image" Target="../media/image62.jpe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slide" Target="slide88.xml"/><Relationship Id="rId4" Type="http://schemas.openxmlformats.org/officeDocument/2006/relationships/image" Target="../media/image11.png"/></Relationships>
</file>

<file path=ppt/slides/_rels/slide94.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slide" Target="slide95.xml"/><Relationship Id="rId7" Type="http://schemas.openxmlformats.org/officeDocument/2006/relationships/slide" Target="slide87.xml"/><Relationship Id="rId2" Type="http://schemas.openxmlformats.org/officeDocument/2006/relationships/image" Target="../media/image62.jpeg"/><Relationship Id="rId1" Type="http://schemas.openxmlformats.org/officeDocument/2006/relationships/slideLayout" Target="../slideLayouts/slideLayout2.xml"/><Relationship Id="rId6" Type="http://schemas.openxmlformats.org/officeDocument/2006/relationships/slide" Target="slide101.xml"/><Relationship Id="rId5" Type="http://schemas.openxmlformats.org/officeDocument/2006/relationships/slide" Target="slide99.xml"/><Relationship Id="rId10" Type="http://schemas.openxmlformats.org/officeDocument/2006/relationships/image" Target="../media/image11.png"/><Relationship Id="rId4" Type="http://schemas.openxmlformats.org/officeDocument/2006/relationships/slide" Target="slide97.xml"/><Relationship Id="rId9" Type="http://schemas.openxmlformats.org/officeDocument/2006/relationships/slide" Target="slide2.xml"/></Relationships>
</file>

<file path=ppt/slides/_rels/slide95.xml.rels><?xml version="1.0" encoding="UTF-8" standalone="yes"?>
<Relationships xmlns="http://schemas.openxmlformats.org/package/2006/relationships"><Relationship Id="rId3" Type="http://schemas.openxmlformats.org/officeDocument/2006/relationships/slide" Target="slide94.xml"/><Relationship Id="rId7" Type="http://schemas.openxmlformats.org/officeDocument/2006/relationships/image" Target="../media/image16.png"/><Relationship Id="rId2" Type="http://schemas.openxmlformats.org/officeDocument/2006/relationships/image" Target="../media/image62.jpe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slide" Target="slide2.xml"/><Relationship Id="rId4" Type="http://schemas.openxmlformats.org/officeDocument/2006/relationships/image" Target="../media/image14.png"/></Relationships>
</file>

<file path=ppt/slides/_rels/slide96.xml.rels><?xml version="1.0" encoding="UTF-8" standalone="yes"?>
<Relationships xmlns="http://schemas.openxmlformats.org/package/2006/relationships"><Relationship Id="rId3" Type="http://schemas.openxmlformats.org/officeDocument/2006/relationships/slide" Target="slide95.xml"/><Relationship Id="rId7" Type="http://schemas.openxmlformats.org/officeDocument/2006/relationships/image" Target="../media/image15.png"/><Relationship Id="rId2" Type="http://schemas.openxmlformats.org/officeDocument/2006/relationships/image" Target="../media/image62.jpe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slide" Target="slide2.xml"/><Relationship Id="rId4" Type="http://schemas.openxmlformats.org/officeDocument/2006/relationships/image" Target="../media/image14.png"/></Relationships>
</file>

<file path=ppt/slides/_rels/slide97.xml.rels><?xml version="1.0" encoding="UTF-8" standalone="yes"?>
<Relationships xmlns="http://schemas.openxmlformats.org/package/2006/relationships"><Relationship Id="rId3" Type="http://schemas.openxmlformats.org/officeDocument/2006/relationships/slide" Target="slide94.xml"/><Relationship Id="rId7" Type="http://schemas.openxmlformats.org/officeDocument/2006/relationships/image" Target="../media/image16.png"/><Relationship Id="rId2" Type="http://schemas.openxmlformats.org/officeDocument/2006/relationships/image" Target="../media/image62.jpe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slide" Target="slide2.xml"/><Relationship Id="rId4" Type="http://schemas.openxmlformats.org/officeDocument/2006/relationships/image" Target="../media/image14.png"/></Relationships>
</file>

<file path=ppt/slides/_rels/slide9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62.jpe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1.png"/><Relationship Id="rId4" Type="http://schemas.openxmlformats.org/officeDocument/2006/relationships/slide" Target="slide2.xml"/></Relationships>
</file>

<file path=ppt/slides/_rels/slide99.xml.rels><?xml version="1.0" encoding="UTF-8" standalone="yes"?>
<Relationships xmlns="http://schemas.openxmlformats.org/package/2006/relationships"><Relationship Id="rId3" Type="http://schemas.openxmlformats.org/officeDocument/2006/relationships/slide" Target="slide94.xml"/><Relationship Id="rId7" Type="http://schemas.openxmlformats.org/officeDocument/2006/relationships/image" Target="../media/image16.png"/><Relationship Id="rId2" Type="http://schemas.openxmlformats.org/officeDocument/2006/relationships/image" Target="../media/image62.jpe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slide" Target="slide2.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6146" name="文本框 3"/>
          <p:cNvSpPr txBox="1">
            <a:spLocks noChangeArrowheads="1"/>
          </p:cNvSpPr>
          <p:nvPr/>
        </p:nvSpPr>
        <p:spPr bwMode="auto">
          <a:xfrm>
            <a:off x="184150" y="73025"/>
            <a:ext cx="928688" cy="461963"/>
          </a:xfrm>
          <a:prstGeom prst="rect">
            <a:avLst/>
          </a:prstGeom>
          <a:noFill/>
          <a:ln w="9525">
            <a:noFill/>
            <a:miter lim="800000"/>
            <a:headEnd/>
            <a:tailEnd/>
          </a:ln>
        </p:spPr>
        <p:txBody>
          <a:bodyPr wrap="none">
            <a:spAutoFit/>
          </a:bodyPr>
          <a:lstStyle/>
          <a:p>
            <a:pPr eaLnBrk="1" hangingPunct="1">
              <a:buFont typeface="Arial" charset="0"/>
              <a:buNone/>
            </a:pPr>
            <a:r>
              <a:rPr lang="en-US" altLang="en-US" sz="2400">
                <a:solidFill>
                  <a:schemeClr val="bg1"/>
                </a:solidFill>
                <a:latin typeface="Arial Black" pitchFamily="34" charset="0"/>
                <a:sym typeface="Arial" charset="0"/>
              </a:rPr>
              <a:t>Text</a:t>
            </a:r>
          </a:p>
        </p:txBody>
      </p:sp>
      <p:pic>
        <p:nvPicPr>
          <p:cNvPr id="6147" name="图片 5" descr="Back">
            <a:hlinkClick r:id="rId3" action="ppaction://hlinksldjump"/>
          </p:cNvPr>
          <p:cNvPicPr>
            <a:picLocks noChangeAspect="1" noChangeArrowheads="1"/>
          </p:cNvPicPr>
          <p:nvPr/>
        </p:nvPicPr>
        <p:blipFill>
          <a:blip r:embed="rId4"/>
          <a:srcRect/>
          <a:stretch>
            <a:fillRect/>
          </a:stretch>
        </p:blipFill>
        <p:spPr bwMode="auto">
          <a:xfrm>
            <a:off x="7656513" y="47625"/>
            <a:ext cx="558800" cy="393700"/>
          </a:xfrm>
          <a:prstGeom prst="rect">
            <a:avLst/>
          </a:prstGeom>
          <a:noFill/>
          <a:ln w="9525">
            <a:noFill/>
            <a:miter lim="800000"/>
            <a:headEnd/>
            <a:tailEnd/>
          </a:ln>
        </p:spPr>
      </p:pic>
      <p:pic>
        <p:nvPicPr>
          <p:cNvPr id="6148" name="图片 6" descr="Home">
            <a:hlinkClick r:id="rId5" action="ppaction://hlinksldjump"/>
          </p:cNvPr>
          <p:cNvPicPr>
            <a:picLocks noChangeAspect="1" noChangeArrowheads="1"/>
          </p:cNvPicPr>
          <p:nvPr/>
        </p:nvPicPr>
        <p:blipFill>
          <a:blip r:embed="rId6"/>
          <a:srcRect/>
          <a:stretch>
            <a:fillRect/>
          </a:stretch>
        </p:blipFill>
        <p:spPr bwMode="auto">
          <a:xfrm>
            <a:off x="8331200" y="52388"/>
            <a:ext cx="484188" cy="441325"/>
          </a:xfrm>
          <a:prstGeom prst="rect">
            <a:avLst/>
          </a:prstGeom>
          <a:noFill/>
          <a:ln w="9525">
            <a:noFill/>
            <a:miter lim="800000"/>
            <a:headEnd/>
            <a:tailEnd/>
          </a:ln>
        </p:spPr>
      </p:pic>
      <p:sp>
        <p:nvSpPr>
          <p:cNvPr id="18" name="内容占位符 2"/>
          <p:cNvSpPr>
            <a:spLocks noGrp="1"/>
          </p:cNvSpPr>
          <p:nvPr>
            <p:ph idx="1"/>
          </p:nvPr>
        </p:nvSpPr>
        <p:spPr>
          <a:xfrm>
            <a:off x="171450" y="857250"/>
            <a:ext cx="8972550" cy="5867400"/>
          </a:xfrm>
        </p:spPr>
        <p:txBody>
          <a:bodyPr/>
          <a:lstStyle/>
          <a:p>
            <a:pPr eaLnBrk="1" hangingPunct="1">
              <a:buNone/>
              <a:defRPr/>
            </a:pPr>
            <a:r>
              <a:rPr lang="en-US" sz="3200" b="1" dirty="0" smtClean="0">
                <a:latin typeface="Palatino Linotype" pitchFamily="18" charset="0"/>
              </a:rPr>
              <a:t>  </a:t>
            </a:r>
            <a:r>
              <a:rPr lang="en-US" sz="3200" b="1" dirty="0" smtClean="0">
                <a:latin typeface="Palatino Linotype" pitchFamily="18" charset="0"/>
                <a:hlinkClick r:id="rId7" action="ppaction://hlinksldjump"/>
              </a:rPr>
              <a:t>Thinking for yourself</a:t>
            </a:r>
            <a:endParaRPr lang="en-US" b="1" dirty="0" smtClean="0"/>
          </a:p>
          <a:p>
            <a:pPr marL="0" indent="1588" eaLnBrk="1" hangingPunct="1">
              <a:lnSpc>
                <a:spcPct val="150000"/>
              </a:lnSpc>
              <a:buNone/>
              <a:defRPr/>
            </a:pPr>
            <a:r>
              <a:rPr lang="en-US" sz="1800" dirty="0" smtClean="0">
                <a:solidFill>
                  <a:srgbClr val="0070C0"/>
                </a:solidFill>
              </a:rPr>
              <a:t>1</a:t>
            </a:r>
            <a:r>
              <a:rPr lang="en-US" sz="2500" dirty="0" smtClean="0"/>
              <a:t>   Thinking for yourself is still a </a:t>
            </a:r>
            <a:r>
              <a:rPr lang="en-US" sz="2500" dirty="0" smtClean="0">
                <a:hlinkClick r:id="rId8" action="ppaction://hlinksldjump"/>
              </a:rPr>
              <a:t>radical</a:t>
            </a:r>
            <a:r>
              <a:rPr lang="en-US" sz="2500" dirty="0" smtClean="0"/>
              <a:t> act.</a:t>
            </a:r>
            <a:br>
              <a:rPr lang="en-US" sz="2500" dirty="0" smtClean="0"/>
            </a:br>
            <a:r>
              <a:rPr lang="en-US" sz="1800" dirty="0" smtClean="0">
                <a:solidFill>
                  <a:srgbClr val="0070C0"/>
                </a:solidFill>
              </a:rPr>
              <a:t>2</a:t>
            </a:r>
            <a:r>
              <a:rPr lang="en-US" sz="2500" dirty="0" smtClean="0"/>
              <a:t>   Thinking for yourself is not a popular activity, though it should be.</a:t>
            </a:r>
            <a:br>
              <a:rPr lang="en-US" sz="2500" dirty="0" smtClean="0"/>
            </a:br>
            <a:r>
              <a:rPr lang="en-US" sz="2500" spc="20" dirty="0" smtClean="0"/>
              <a:t>Every step of real progress in our society has come from it. But in</a:t>
            </a:r>
            <a:br>
              <a:rPr lang="en-US" sz="2500" spc="20" dirty="0" smtClean="0"/>
            </a:br>
            <a:r>
              <a:rPr lang="en-US" sz="2500" spc="20" dirty="0" smtClean="0"/>
              <a:t>most circles, </a:t>
            </a:r>
            <a:r>
              <a:rPr lang="en-US" sz="2500" spc="20" dirty="0" smtClean="0">
                <a:hlinkClick r:id="rId9" action="ppaction://hlinksldjump"/>
              </a:rPr>
              <a:t>particularly in places that shape our lives – families,</a:t>
            </a:r>
            <a:br>
              <a:rPr lang="en-US" sz="2500" spc="20" dirty="0" smtClean="0">
                <a:hlinkClick r:id="rId9" action="ppaction://hlinksldjump"/>
              </a:rPr>
            </a:br>
            <a:r>
              <a:rPr lang="en-US" sz="2500" spc="20" dirty="0" smtClean="0">
                <a:hlinkClick r:id="rId9" action="ppaction://hlinksldjump"/>
              </a:rPr>
              <a:t>schools and most workplaces</a:t>
            </a:r>
            <a:r>
              <a:rPr lang="en-US" sz="2500" spc="20" dirty="0" smtClean="0"/>
              <a:t> – thinking for yourself is regarded</a:t>
            </a:r>
            <a:br>
              <a:rPr lang="en-US" sz="2500" spc="20" dirty="0" smtClean="0"/>
            </a:br>
            <a:r>
              <a:rPr lang="en-US" sz="2500" spc="20" dirty="0" smtClean="0"/>
              <a:t>with </a:t>
            </a:r>
            <a:r>
              <a:rPr lang="en-US" sz="2500" spc="20" dirty="0" smtClean="0">
                <a:hlinkClick r:id="rId10" action="ppaction://hlinksldjump"/>
              </a:rPr>
              <a:t>suspicion</a:t>
            </a:r>
            <a:r>
              <a:rPr lang="en-US" sz="2500" spc="20" dirty="0" smtClean="0"/>
              <a:t>. Some institutions </a:t>
            </a:r>
            <a:r>
              <a:rPr lang="en-US" sz="2500" spc="20" dirty="0" smtClean="0">
                <a:hlinkClick r:id="rId11" action="ppaction://hlinksldjump"/>
              </a:rPr>
              <a:t>thwart</a:t>
            </a:r>
            <a:r>
              <a:rPr lang="en-US" sz="2500" spc="20" dirty="0" smtClean="0"/>
              <a:t> it </a:t>
            </a:r>
            <a:r>
              <a:rPr lang="en-US" sz="2500" spc="20" dirty="0" smtClean="0">
                <a:hlinkClick r:id="rId12" action="ppaction://hlinksldjump"/>
              </a:rPr>
              <a:t>on purpose</a:t>
            </a:r>
            <a:r>
              <a:rPr lang="en-US" sz="2500" spc="20" dirty="0" smtClean="0"/>
              <a:t>. It can be</a:t>
            </a:r>
            <a:r>
              <a:rPr lang="en-US" sz="2500" dirty="0" smtClean="0"/>
              <a:t/>
            </a:r>
            <a:br>
              <a:rPr lang="en-US" sz="2500" dirty="0" smtClean="0"/>
            </a:br>
            <a:r>
              <a:rPr lang="en-US" sz="2500" dirty="0" smtClean="0"/>
              <a:t>seen as dangerous.</a:t>
            </a:r>
            <a:br>
              <a:rPr lang="en-US" sz="2500" dirty="0" smtClean="0"/>
            </a:br>
            <a:endParaRPr lang="zh-CN" altLang="en-US" dirty="0"/>
          </a:p>
        </p:txBody>
      </p:sp>
      <p:pic>
        <p:nvPicPr>
          <p:cNvPr id="6152" name="图片 8" descr="音频">
            <a:hlinkClick r:id="rId13" action="ppaction://hlinkfile"/>
          </p:cNvPr>
          <p:cNvPicPr>
            <a:picLocks noChangeAspect="1" noChangeArrowheads="1"/>
          </p:cNvPicPr>
          <p:nvPr/>
        </p:nvPicPr>
        <p:blipFill>
          <a:blip r:embed="rId14"/>
          <a:srcRect/>
          <a:stretch>
            <a:fillRect/>
          </a:stretch>
        </p:blipFill>
        <p:spPr bwMode="auto">
          <a:xfrm>
            <a:off x="8486956" y="684752"/>
            <a:ext cx="476250" cy="533400"/>
          </a:xfrm>
          <a:prstGeom prst="rect">
            <a:avLst/>
          </a:prstGeom>
          <a:noFill/>
          <a:ln w="9525">
            <a:noFill/>
            <a:miter lim="800000"/>
            <a:headEnd/>
            <a:tailEnd/>
          </a:ln>
        </p:spPr>
      </p:pic>
      <p:pic>
        <p:nvPicPr>
          <p:cNvPr id="6153" name="图片 10">
            <a:hlinkClick r:id="rId15" action="ppaction://hlinksldjump"/>
          </p:cNvPr>
          <p:cNvPicPr>
            <a:picLocks noChangeAspect="1"/>
          </p:cNvPicPr>
          <p:nvPr/>
        </p:nvPicPr>
        <p:blipFill>
          <a:blip r:embed="rId16"/>
          <a:srcRect/>
          <a:stretch>
            <a:fillRect/>
          </a:stretch>
        </p:blipFill>
        <p:spPr bwMode="auto">
          <a:xfrm>
            <a:off x="8072749" y="6092825"/>
            <a:ext cx="879475" cy="5397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10" name="内容占位符 2"/>
          <p:cNvSpPr>
            <a:spLocks noGrp="1"/>
          </p:cNvSpPr>
          <p:nvPr>
            <p:ph idx="1"/>
          </p:nvPr>
        </p:nvSpPr>
        <p:spPr>
          <a:xfrm>
            <a:off x="184150" y="627063"/>
            <a:ext cx="8834438" cy="6065837"/>
          </a:xfrm>
        </p:spPr>
        <p:txBody>
          <a:bodyPr/>
          <a:lstStyle/>
          <a:p>
            <a:pPr lvl="0" algn="ctr" eaLnBrk="1" hangingPunct="1">
              <a:lnSpc>
                <a:spcPct val="100000"/>
              </a:lnSpc>
              <a:buNone/>
              <a:defRPr/>
            </a:pPr>
            <a:r>
              <a:rPr lang="en-US" dirty="0" smtClean="0">
                <a:solidFill>
                  <a:srgbClr val="C00000"/>
                </a:solidFill>
              </a:rPr>
              <a:t>affirm 	agony 	at length</a:t>
            </a:r>
          </a:p>
          <a:p>
            <a:pPr lvl="0" algn="ctr" eaLnBrk="1" hangingPunct="1">
              <a:lnSpc>
                <a:spcPct val="100000"/>
              </a:lnSpc>
              <a:buNone/>
              <a:defRPr/>
            </a:pPr>
            <a:r>
              <a:rPr lang="en-US" dirty="0" smtClean="0">
                <a:solidFill>
                  <a:srgbClr val="C00000"/>
                </a:solidFill>
              </a:rPr>
              <a:t> glimpse	on purpose 		presence 	radical</a:t>
            </a:r>
          </a:p>
          <a:p>
            <a:pPr algn="just" eaLnBrk="1" hangingPunct="1">
              <a:lnSpc>
                <a:spcPct val="100000"/>
              </a:lnSpc>
              <a:buNone/>
              <a:defRPr/>
            </a:pPr>
            <a:r>
              <a:rPr lang="en-US" dirty="0" smtClean="0"/>
              <a:t>4 I twisted my ankle three days ago, but I’m still in _______.</a:t>
            </a:r>
          </a:p>
          <a:p>
            <a:pPr algn="just" eaLnBrk="1" hangingPunct="1">
              <a:lnSpc>
                <a:spcPct val="100000"/>
              </a:lnSpc>
              <a:buNone/>
              <a:defRPr/>
            </a:pPr>
            <a:r>
              <a:rPr lang="en-US" dirty="0" smtClean="0"/>
              <a:t>5 Tom’s excellent exam results ________________ the teacher’s faith in his ability.</a:t>
            </a:r>
          </a:p>
          <a:p>
            <a:pPr algn="just" eaLnBrk="1" hangingPunct="1">
              <a:lnSpc>
                <a:spcPct val="100000"/>
              </a:lnSpc>
              <a:buNone/>
              <a:defRPr/>
            </a:pPr>
            <a:r>
              <a:rPr lang="en-US" dirty="0" smtClean="0"/>
              <a:t>6 The police think the fire was started ___________.</a:t>
            </a:r>
          </a:p>
          <a:p>
            <a:pPr algn="just" eaLnBrk="1" hangingPunct="1">
              <a:lnSpc>
                <a:spcPct val="100000"/>
              </a:lnSpc>
              <a:buNone/>
              <a:defRPr/>
            </a:pPr>
            <a:r>
              <a:rPr lang="en-US" dirty="0" smtClean="0"/>
              <a:t>7 Everyone was hoping for a(n) ____________ of the famous professor as he arrived and went inside.</a:t>
            </a:r>
          </a:p>
          <a:p>
            <a:pPr algn="just" eaLnBrk="1" hangingPunct="1">
              <a:lnSpc>
                <a:spcPct val="100000"/>
              </a:lnSpc>
              <a:buNone/>
              <a:defRPr/>
            </a:pPr>
            <a:r>
              <a:rPr lang="en-US" dirty="0" smtClean="0"/>
              <a:t/>
            </a:r>
            <a:br>
              <a:rPr lang="en-US" dirty="0" smtClean="0"/>
            </a:br>
            <a:endParaRPr lang="zh-CN" altLang="en-US" dirty="0"/>
          </a:p>
        </p:txBody>
      </p:sp>
      <p:pic>
        <p:nvPicPr>
          <p:cNvPr id="16387" name="图片 5" descr="Back">
            <a:hlinkClick r:id="" action="ppaction://hlinkshowjump?jump=previousslide"/>
          </p:cNvPr>
          <p:cNvPicPr>
            <a:picLocks noChangeAspect="1" noChangeArrowheads="1"/>
          </p:cNvPicPr>
          <p:nvPr/>
        </p:nvPicPr>
        <p:blipFill>
          <a:blip r:embed="rId3"/>
          <a:srcRect/>
          <a:stretch>
            <a:fillRect/>
          </a:stretch>
        </p:blipFill>
        <p:spPr bwMode="auto">
          <a:xfrm>
            <a:off x="7656513" y="47625"/>
            <a:ext cx="558800" cy="393700"/>
          </a:xfrm>
          <a:prstGeom prst="rect">
            <a:avLst/>
          </a:prstGeom>
          <a:noFill/>
          <a:ln w="9525">
            <a:noFill/>
            <a:miter lim="800000"/>
            <a:headEnd/>
            <a:tailEnd/>
          </a:ln>
        </p:spPr>
      </p:pic>
      <p:pic>
        <p:nvPicPr>
          <p:cNvPr id="16388" name="图片 6" descr="Home">
            <a:hlinkClick r:id="rId4" action="ppaction://hlinksldjump"/>
          </p:cNvPr>
          <p:cNvPicPr>
            <a:picLocks noChangeAspect="1" noChangeArrowheads="1"/>
          </p:cNvPicPr>
          <p:nvPr/>
        </p:nvPicPr>
        <p:blipFill>
          <a:blip r:embed="rId5"/>
          <a:srcRect/>
          <a:stretch>
            <a:fillRect/>
          </a:stretch>
        </p:blipFill>
        <p:spPr bwMode="auto">
          <a:xfrm>
            <a:off x="8331200" y="52388"/>
            <a:ext cx="484188" cy="441325"/>
          </a:xfrm>
          <a:prstGeom prst="rect">
            <a:avLst/>
          </a:prstGeom>
          <a:noFill/>
          <a:ln w="9525">
            <a:noFill/>
            <a:miter lim="800000"/>
            <a:headEnd/>
            <a:tailEnd/>
          </a:ln>
        </p:spPr>
      </p:pic>
      <p:sp>
        <p:nvSpPr>
          <p:cNvPr id="16389" name="文本框 11"/>
          <p:cNvSpPr txBox="1">
            <a:spLocks noChangeArrowheads="1"/>
          </p:cNvSpPr>
          <p:nvPr/>
        </p:nvSpPr>
        <p:spPr bwMode="auto">
          <a:xfrm>
            <a:off x="196850" y="31750"/>
            <a:ext cx="1843088" cy="461963"/>
          </a:xfrm>
          <a:prstGeom prst="rect">
            <a:avLst/>
          </a:prstGeom>
          <a:noFill/>
          <a:ln w="9525">
            <a:noFill/>
            <a:miter lim="800000"/>
            <a:headEnd/>
            <a:tailEnd/>
          </a:ln>
        </p:spPr>
        <p:txBody>
          <a:bodyPr wrap="none">
            <a:spAutoFit/>
          </a:bodyPr>
          <a:lstStyle/>
          <a:p>
            <a:pPr eaLnBrk="1" hangingPunct="1">
              <a:buFont typeface="Arial" charset="0"/>
              <a:buNone/>
            </a:pPr>
            <a:r>
              <a:rPr lang="en-US" altLang="zh-CN" sz="2400" dirty="0">
                <a:solidFill>
                  <a:schemeClr val="bg1"/>
                </a:solidFill>
                <a:latin typeface="Arial Black" pitchFamily="34" charset="0"/>
              </a:rPr>
              <a:t>Exercises</a:t>
            </a:r>
          </a:p>
        </p:txBody>
      </p:sp>
      <p:sp>
        <p:nvSpPr>
          <p:cNvPr id="6" name="TextBox 5"/>
          <p:cNvSpPr txBox="1"/>
          <p:nvPr/>
        </p:nvSpPr>
        <p:spPr>
          <a:xfrm>
            <a:off x="7347857" y="1687286"/>
            <a:ext cx="1556657" cy="523220"/>
          </a:xfrm>
          <a:prstGeom prst="rect">
            <a:avLst/>
          </a:prstGeom>
          <a:noFill/>
        </p:spPr>
        <p:txBody>
          <a:bodyPr wrap="square" rtlCol="0">
            <a:spAutoFit/>
          </a:bodyPr>
          <a:lstStyle/>
          <a:p>
            <a:pPr algn="ctr"/>
            <a:r>
              <a:rPr lang="en-US" sz="2800" dirty="0" smtClean="0">
                <a:solidFill>
                  <a:srgbClr val="C00000"/>
                </a:solidFill>
              </a:rPr>
              <a:t>agony</a:t>
            </a:r>
            <a:endParaRPr lang="zh-CN" altLang="en-US" sz="2800" dirty="0">
              <a:solidFill>
                <a:srgbClr val="C00000"/>
              </a:solidFill>
            </a:endParaRPr>
          </a:p>
        </p:txBody>
      </p:sp>
      <p:sp>
        <p:nvSpPr>
          <p:cNvPr id="7" name="TextBox 6"/>
          <p:cNvSpPr txBox="1"/>
          <p:nvPr/>
        </p:nvSpPr>
        <p:spPr>
          <a:xfrm>
            <a:off x="5159828" y="2253343"/>
            <a:ext cx="3145971" cy="523220"/>
          </a:xfrm>
          <a:prstGeom prst="rect">
            <a:avLst/>
          </a:prstGeom>
          <a:noFill/>
        </p:spPr>
        <p:txBody>
          <a:bodyPr wrap="square" rtlCol="0">
            <a:spAutoFit/>
          </a:bodyPr>
          <a:lstStyle/>
          <a:p>
            <a:pPr algn="ctr"/>
            <a:r>
              <a:rPr lang="en-US" sz="2800" dirty="0" smtClean="0">
                <a:solidFill>
                  <a:srgbClr val="C00000"/>
                </a:solidFill>
              </a:rPr>
              <a:t>affirm / affirmed</a:t>
            </a:r>
            <a:endParaRPr lang="zh-CN" altLang="en-US" sz="2800" dirty="0">
              <a:solidFill>
                <a:srgbClr val="C00000"/>
              </a:solidFill>
            </a:endParaRPr>
          </a:p>
        </p:txBody>
      </p:sp>
      <p:sp>
        <p:nvSpPr>
          <p:cNvPr id="8" name="TextBox 7"/>
          <p:cNvSpPr txBox="1"/>
          <p:nvPr/>
        </p:nvSpPr>
        <p:spPr>
          <a:xfrm>
            <a:off x="5529931" y="3233058"/>
            <a:ext cx="2373086" cy="523220"/>
          </a:xfrm>
          <a:prstGeom prst="rect">
            <a:avLst/>
          </a:prstGeom>
          <a:noFill/>
        </p:spPr>
        <p:txBody>
          <a:bodyPr wrap="square" rtlCol="0">
            <a:spAutoFit/>
          </a:bodyPr>
          <a:lstStyle/>
          <a:p>
            <a:pPr algn="ctr"/>
            <a:r>
              <a:rPr lang="en-US" sz="2800" dirty="0" smtClean="0">
                <a:solidFill>
                  <a:srgbClr val="C00000"/>
                </a:solidFill>
              </a:rPr>
              <a:t>on purpose</a:t>
            </a:r>
            <a:endParaRPr lang="zh-CN" altLang="en-US" sz="2800" dirty="0">
              <a:solidFill>
                <a:srgbClr val="C00000"/>
              </a:solidFill>
            </a:endParaRPr>
          </a:p>
        </p:txBody>
      </p:sp>
      <p:sp>
        <p:nvSpPr>
          <p:cNvPr id="9" name="TextBox 8"/>
          <p:cNvSpPr txBox="1"/>
          <p:nvPr/>
        </p:nvSpPr>
        <p:spPr>
          <a:xfrm>
            <a:off x="5529931" y="3820887"/>
            <a:ext cx="2373086" cy="523220"/>
          </a:xfrm>
          <a:prstGeom prst="rect">
            <a:avLst/>
          </a:prstGeom>
          <a:noFill/>
        </p:spPr>
        <p:txBody>
          <a:bodyPr wrap="square" rtlCol="0">
            <a:spAutoFit/>
          </a:bodyPr>
          <a:lstStyle/>
          <a:p>
            <a:pPr algn="ctr"/>
            <a:r>
              <a:rPr lang="en-US" sz="2800" dirty="0" smtClean="0">
                <a:solidFill>
                  <a:srgbClr val="C00000"/>
                </a:solidFill>
              </a:rPr>
              <a:t>glimpse</a:t>
            </a:r>
            <a:endParaRPr lang="zh-CN" altLang="en-US" sz="2800" dirty="0">
              <a:solidFill>
                <a:srgbClr val="C00000"/>
              </a:solidFill>
            </a:endParaRPr>
          </a:p>
        </p:txBody>
      </p:sp>
      <p:pic>
        <p:nvPicPr>
          <p:cNvPr id="11" name="图片 2" descr="END"/>
          <p:cNvPicPr>
            <a:picLocks noChangeAspect="1" noChangeArrowheads="1"/>
          </p:cNvPicPr>
          <p:nvPr/>
        </p:nvPicPr>
        <p:blipFill>
          <a:blip r:embed="rId6"/>
          <a:srcRect/>
          <a:stretch>
            <a:fillRect/>
          </a:stretch>
        </p:blipFill>
        <p:spPr bwMode="auto">
          <a:xfrm>
            <a:off x="8379645" y="6341909"/>
            <a:ext cx="474663" cy="22542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dissolv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dissolv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dissolv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dissolve">
                                      <p:cBhvr>
                                        <p:cTn id="27"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Lst>
  </p:timing>
</p:sld>
</file>

<file path=ppt/slides/slide101.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10" name="内容占位符 2"/>
          <p:cNvSpPr>
            <a:spLocks noGrp="1"/>
          </p:cNvSpPr>
          <p:nvPr>
            <p:ph idx="1"/>
          </p:nvPr>
        </p:nvSpPr>
        <p:spPr>
          <a:xfrm>
            <a:off x="180975" y="641350"/>
            <a:ext cx="8834438" cy="6065838"/>
          </a:xfrm>
        </p:spPr>
        <p:txBody>
          <a:bodyPr/>
          <a:lstStyle/>
          <a:p>
            <a:pPr eaLnBrk="1" hangingPunct="1">
              <a:lnSpc>
                <a:spcPct val="100000"/>
              </a:lnSpc>
              <a:buNone/>
              <a:defRPr/>
            </a:pPr>
            <a:r>
              <a:rPr lang="en-US" b="1" dirty="0" smtClean="0"/>
              <a:t>7 Answer the questions about the words.</a:t>
            </a:r>
          </a:p>
          <a:p>
            <a:pPr eaLnBrk="1" hangingPunct="1">
              <a:lnSpc>
                <a:spcPct val="100000"/>
              </a:lnSpc>
              <a:buNone/>
              <a:defRPr/>
            </a:pPr>
            <a:endParaRPr lang="en-US" b="1" dirty="0" smtClean="0"/>
          </a:p>
          <a:p>
            <a:pPr algn="just" eaLnBrk="1" hangingPunct="1">
              <a:lnSpc>
                <a:spcPct val="100000"/>
              </a:lnSpc>
              <a:buNone/>
              <a:defRPr/>
            </a:pPr>
            <a:r>
              <a:rPr lang="en-US" dirty="0" smtClean="0"/>
              <a:t>1 If you </a:t>
            </a:r>
            <a:r>
              <a:rPr lang="en-US" i="1" dirty="0" smtClean="0"/>
              <a:t>thwart </a:t>
            </a:r>
            <a:r>
              <a:rPr lang="en-US" dirty="0" smtClean="0"/>
              <a:t>something, do you (a) stop it, or (b) encourage it?</a:t>
            </a:r>
          </a:p>
          <a:p>
            <a:pPr algn="just" eaLnBrk="1" hangingPunct="1">
              <a:lnSpc>
                <a:spcPct val="100000"/>
              </a:lnSpc>
              <a:buNone/>
              <a:defRPr/>
            </a:pPr>
            <a:r>
              <a:rPr lang="en-US" dirty="0" smtClean="0"/>
              <a:t>2 If there is a </a:t>
            </a:r>
            <a:r>
              <a:rPr lang="en-US" i="1" dirty="0" smtClean="0"/>
              <a:t>dearth </a:t>
            </a:r>
            <a:r>
              <a:rPr lang="en-US" dirty="0" smtClean="0"/>
              <a:t>of something, is there (a) a lot of it, or (b) not enough?</a:t>
            </a:r>
          </a:p>
          <a:p>
            <a:pPr algn="just" eaLnBrk="1" hangingPunct="1">
              <a:lnSpc>
                <a:spcPct val="100000"/>
              </a:lnSpc>
              <a:buNone/>
              <a:defRPr/>
            </a:pPr>
            <a:r>
              <a:rPr lang="en-US" dirty="0" smtClean="0"/>
              <a:t>3 Does </a:t>
            </a:r>
            <a:r>
              <a:rPr lang="en-US" i="1" dirty="0" smtClean="0"/>
              <a:t>unmitigated </a:t>
            </a:r>
            <a:r>
              <a:rPr lang="en-US" dirty="0" smtClean="0"/>
              <a:t>encouragement suggest (a) completely positive support, or (b) slightly negative support?</a:t>
            </a:r>
          </a:p>
        </p:txBody>
      </p:sp>
      <p:pic>
        <p:nvPicPr>
          <p:cNvPr id="17412" name="图片 5" descr="Back">
            <a:hlinkClick r:id="rId3" action="ppaction://hlinksldjump"/>
          </p:cNvPr>
          <p:cNvPicPr>
            <a:picLocks noChangeAspect="1" noChangeArrowheads="1"/>
          </p:cNvPicPr>
          <p:nvPr/>
        </p:nvPicPr>
        <p:blipFill>
          <a:blip r:embed="rId4"/>
          <a:srcRect/>
          <a:stretch>
            <a:fillRect/>
          </a:stretch>
        </p:blipFill>
        <p:spPr bwMode="auto">
          <a:xfrm>
            <a:off x="7656513" y="47625"/>
            <a:ext cx="558800" cy="393700"/>
          </a:xfrm>
          <a:prstGeom prst="rect">
            <a:avLst/>
          </a:prstGeom>
          <a:noFill/>
          <a:ln w="9525">
            <a:noFill/>
            <a:miter lim="800000"/>
            <a:headEnd/>
            <a:tailEnd/>
          </a:ln>
        </p:spPr>
      </p:pic>
      <p:pic>
        <p:nvPicPr>
          <p:cNvPr id="17413" name="图片 6" descr="Home">
            <a:hlinkClick r:id="rId5" action="ppaction://hlinksldjump"/>
          </p:cNvPr>
          <p:cNvPicPr>
            <a:picLocks noChangeAspect="1" noChangeArrowheads="1"/>
          </p:cNvPicPr>
          <p:nvPr/>
        </p:nvPicPr>
        <p:blipFill>
          <a:blip r:embed="rId6"/>
          <a:srcRect/>
          <a:stretch>
            <a:fillRect/>
          </a:stretch>
        </p:blipFill>
        <p:spPr bwMode="auto">
          <a:xfrm>
            <a:off x="8331200" y="52388"/>
            <a:ext cx="484188" cy="441325"/>
          </a:xfrm>
          <a:prstGeom prst="rect">
            <a:avLst/>
          </a:prstGeom>
          <a:noFill/>
          <a:ln w="9525">
            <a:noFill/>
            <a:miter lim="800000"/>
            <a:headEnd/>
            <a:tailEnd/>
          </a:ln>
        </p:spPr>
      </p:pic>
      <p:sp>
        <p:nvSpPr>
          <p:cNvPr id="17414" name="文本框 11"/>
          <p:cNvSpPr txBox="1">
            <a:spLocks noChangeArrowheads="1"/>
          </p:cNvSpPr>
          <p:nvPr/>
        </p:nvSpPr>
        <p:spPr bwMode="auto">
          <a:xfrm>
            <a:off x="196850" y="31750"/>
            <a:ext cx="1843088" cy="461963"/>
          </a:xfrm>
          <a:prstGeom prst="rect">
            <a:avLst/>
          </a:prstGeom>
          <a:noFill/>
          <a:ln w="9525">
            <a:noFill/>
            <a:miter lim="800000"/>
            <a:headEnd/>
            <a:tailEnd/>
          </a:ln>
        </p:spPr>
        <p:txBody>
          <a:bodyPr wrap="none">
            <a:spAutoFit/>
          </a:bodyPr>
          <a:lstStyle/>
          <a:p>
            <a:pPr eaLnBrk="1" hangingPunct="1">
              <a:buFont typeface="Arial" charset="0"/>
              <a:buNone/>
            </a:pPr>
            <a:r>
              <a:rPr lang="en-US" altLang="zh-CN" sz="2400" dirty="0">
                <a:solidFill>
                  <a:schemeClr val="bg1"/>
                </a:solidFill>
                <a:latin typeface="Arial Black" pitchFamily="34" charset="0"/>
              </a:rPr>
              <a:t>Exercises</a:t>
            </a:r>
          </a:p>
        </p:txBody>
      </p:sp>
      <p:sp>
        <p:nvSpPr>
          <p:cNvPr id="7" name="内容占位符 2"/>
          <p:cNvSpPr txBox="1">
            <a:spLocks/>
          </p:cNvSpPr>
          <p:nvPr/>
        </p:nvSpPr>
        <p:spPr bwMode="auto">
          <a:xfrm>
            <a:off x="178764" y="639596"/>
            <a:ext cx="8834438" cy="606583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228600" marR="0" lvl="0" indent="-227013" algn="l" defTabSz="914400" rtl="0" eaLnBrk="1" fontAlgn="base" latinLnBrk="0" hangingPunct="1">
              <a:lnSpc>
                <a:spcPct val="100000"/>
              </a:lnSpc>
              <a:spcBef>
                <a:spcPts val="1000"/>
              </a:spcBef>
              <a:spcAft>
                <a:spcPct val="0"/>
              </a:spcAft>
              <a:buClrTx/>
              <a:buSzTx/>
              <a:buFont typeface="Arial" charset="0"/>
              <a:buNone/>
              <a:tabLst/>
              <a:defRPr/>
            </a:pPr>
            <a:r>
              <a:rPr kumimoji="0" lang="en-US" sz="2800" b="1" i="0" u="none" strike="noStrike" kern="1200" cap="none" spc="0" normalizeH="0" baseline="0" noProof="0" dirty="0" smtClean="0">
                <a:ln>
                  <a:noFill/>
                </a:ln>
                <a:solidFill>
                  <a:schemeClr val="tx1"/>
                </a:solidFill>
                <a:effectLst/>
                <a:uLnTx/>
                <a:uFillTx/>
                <a:latin typeface="+mn-lt"/>
                <a:ea typeface="+mn-ea"/>
                <a:cs typeface="+mn-cs"/>
              </a:rPr>
              <a:t>7 Answer the questions about the words.</a:t>
            </a:r>
          </a:p>
          <a:p>
            <a:pPr marL="228600" marR="0" lvl="0" indent="-227013" algn="l" defTabSz="914400" rtl="0" eaLnBrk="1" fontAlgn="base" latinLnBrk="0" hangingPunct="1">
              <a:lnSpc>
                <a:spcPct val="100000"/>
              </a:lnSpc>
              <a:spcBef>
                <a:spcPts val="1000"/>
              </a:spcBef>
              <a:spcAft>
                <a:spcPct val="0"/>
              </a:spcAft>
              <a:buClrTx/>
              <a:buSzTx/>
              <a:buFont typeface="Arial" charset="0"/>
              <a:buNone/>
              <a:tabLst/>
              <a:defRPr/>
            </a:pPr>
            <a:endParaRPr kumimoji="0" lang="en-US" sz="2800" b="1" i="0" u="none" strike="noStrike" kern="1200" cap="none" spc="0" normalizeH="0" baseline="0" noProof="0" dirty="0" smtClean="0">
              <a:ln>
                <a:noFill/>
              </a:ln>
              <a:solidFill>
                <a:schemeClr val="tx1"/>
              </a:solidFill>
              <a:effectLst/>
              <a:uLnTx/>
              <a:uFillTx/>
              <a:latin typeface="+mn-lt"/>
              <a:ea typeface="+mn-ea"/>
              <a:cs typeface="+mn-cs"/>
            </a:endParaRPr>
          </a:p>
          <a:p>
            <a:pPr marL="228600" marR="0" lvl="0" indent="-227013" algn="just" defTabSz="914400" rtl="0" eaLnBrk="1" fontAlgn="base" latinLnBrk="0" hangingPunct="1">
              <a:lnSpc>
                <a:spcPct val="100000"/>
              </a:lnSpc>
              <a:spcBef>
                <a:spcPts val="1000"/>
              </a:spcBef>
              <a:spcAft>
                <a:spcPct val="0"/>
              </a:spcAft>
              <a:buClrTx/>
              <a:buSzTx/>
              <a:buFont typeface="Arial" charset="0"/>
              <a:buNone/>
              <a:tabLst/>
              <a:defRPr/>
            </a:pPr>
            <a:r>
              <a:rPr kumimoji="0" lang="en-US" sz="2800" b="0" i="0" u="none" strike="noStrike" kern="1200" cap="none" spc="0" normalizeH="0" baseline="0" noProof="0" dirty="0" smtClean="0">
                <a:ln>
                  <a:noFill/>
                </a:ln>
                <a:solidFill>
                  <a:schemeClr val="tx1"/>
                </a:solidFill>
                <a:effectLst/>
                <a:uLnTx/>
                <a:uFillTx/>
                <a:latin typeface="+mn-lt"/>
                <a:ea typeface="+mn-ea"/>
                <a:cs typeface="+mn-cs"/>
              </a:rPr>
              <a:t>1 If you </a:t>
            </a:r>
            <a:r>
              <a:rPr kumimoji="0" lang="en-US" sz="2800" b="0" i="1" u="none" strike="noStrike" kern="1200" cap="none" spc="0" normalizeH="0" baseline="0" noProof="0" dirty="0" smtClean="0">
                <a:ln>
                  <a:noFill/>
                </a:ln>
                <a:solidFill>
                  <a:schemeClr val="tx1"/>
                </a:solidFill>
                <a:effectLst/>
                <a:uLnTx/>
                <a:uFillTx/>
                <a:latin typeface="+mn-lt"/>
                <a:ea typeface="+mn-ea"/>
                <a:cs typeface="+mn-cs"/>
              </a:rPr>
              <a:t>thwart </a:t>
            </a:r>
            <a:r>
              <a:rPr kumimoji="0" lang="en-US" sz="2800" b="0" i="0" u="none" strike="noStrike" kern="1200" cap="none" spc="0" normalizeH="0" baseline="0" noProof="0" dirty="0" smtClean="0">
                <a:ln>
                  <a:noFill/>
                </a:ln>
                <a:solidFill>
                  <a:schemeClr val="tx1"/>
                </a:solidFill>
                <a:effectLst/>
                <a:uLnTx/>
                <a:uFillTx/>
                <a:latin typeface="+mn-lt"/>
                <a:ea typeface="+mn-ea"/>
                <a:cs typeface="+mn-cs"/>
              </a:rPr>
              <a:t>something, do you </a:t>
            </a:r>
            <a:r>
              <a:rPr kumimoji="0" lang="en-US" sz="2800" b="0" i="0" u="none" strike="noStrike" kern="1200" cap="none" spc="0" normalizeH="0" baseline="0" noProof="0" dirty="0" smtClean="0">
                <a:ln>
                  <a:noFill/>
                </a:ln>
                <a:solidFill>
                  <a:srgbClr val="FF0000"/>
                </a:solidFill>
                <a:effectLst/>
                <a:uLnTx/>
                <a:uFillTx/>
                <a:latin typeface="+mn-lt"/>
                <a:ea typeface="+mn-ea"/>
                <a:cs typeface="+mn-cs"/>
              </a:rPr>
              <a:t>(a) stop it</a:t>
            </a:r>
            <a:r>
              <a:rPr kumimoji="0" lang="en-US" sz="2800" b="0" i="0" u="none" strike="noStrike" kern="1200" cap="none" spc="0" normalizeH="0" baseline="0" noProof="0" dirty="0" smtClean="0">
                <a:ln>
                  <a:noFill/>
                </a:ln>
                <a:solidFill>
                  <a:schemeClr val="tx1"/>
                </a:solidFill>
                <a:effectLst/>
                <a:uLnTx/>
                <a:uFillTx/>
                <a:latin typeface="+mn-lt"/>
                <a:ea typeface="+mn-ea"/>
                <a:cs typeface="+mn-cs"/>
              </a:rPr>
              <a:t>, or (b) encourage it?</a:t>
            </a:r>
          </a:p>
          <a:p>
            <a:pPr marL="228600" marR="0" lvl="0" indent="-227013" algn="just" defTabSz="914400" rtl="0" eaLnBrk="1" fontAlgn="base" latinLnBrk="0" hangingPunct="1">
              <a:lnSpc>
                <a:spcPct val="100000"/>
              </a:lnSpc>
              <a:spcBef>
                <a:spcPts val="1000"/>
              </a:spcBef>
              <a:spcAft>
                <a:spcPct val="0"/>
              </a:spcAft>
              <a:buClrTx/>
              <a:buSzTx/>
              <a:buFont typeface="Arial" charset="0"/>
              <a:buNone/>
              <a:tabLst/>
              <a:defRPr/>
            </a:pPr>
            <a:r>
              <a:rPr kumimoji="0" lang="en-US" sz="2800" b="0" i="0" u="none" strike="noStrike" kern="1200" cap="none" spc="0" normalizeH="0" baseline="0" noProof="0" dirty="0" smtClean="0">
                <a:ln>
                  <a:noFill/>
                </a:ln>
                <a:solidFill>
                  <a:schemeClr val="tx1"/>
                </a:solidFill>
                <a:effectLst/>
                <a:uLnTx/>
                <a:uFillTx/>
                <a:latin typeface="+mn-lt"/>
                <a:ea typeface="+mn-ea"/>
                <a:cs typeface="+mn-cs"/>
              </a:rPr>
              <a:t>2 If there is a </a:t>
            </a:r>
            <a:r>
              <a:rPr kumimoji="0" lang="en-US" sz="2800" b="0" i="1" u="none" strike="noStrike" kern="1200" cap="none" spc="0" normalizeH="0" baseline="0" noProof="0" dirty="0" smtClean="0">
                <a:ln>
                  <a:noFill/>
                </a:ln>
                <a:solidFill>
                  <a:schemeClr val="tx1"/>
                </a:solidFill>
                <a:effectLst/>
                <a:uLnTx/>
                <a:uFillTx/>
                <a:latin typeface="+mn-lt"/>
                <a:ea typeface="+mn-ea"/>
                <a:cs typeface="+mn-cs"/>
              </a:rPr>
              <a:t>dearth </a:t>
            </a:r>
            <a:r>
              <a:rPr kumimoji="0" lang="en-US" sz="2800" b="0" i="0" u="none" strike="noStrike" kern="1200" cap="none" spc="0" normalizeH="0" baseline="0" noProof="0" dirty="0" smtClean="0">
                <a:ln>
                  <a:noFill/>
                </a:ln>
                <a:solidFill>
                  <a:schemeClr val="tx1"/>
                </a:solidFill>
                <a:effectLst/>
                <a:uLnTx/>
                <a:uFillTx/>
                <a:latin typeface="+mn-lt"/>
                <a:ea typeface="+mn-ea"/>
                <a:cs typeface="+mn-cs"/>
              </a:rPr>
              <a:t>of something, is there (a) a lot of it, or </a:t>
            </a:r>
            <a:r>
              <a:rPr kumimoji="0" lang="en-US" sz="2800" b="0" i="0" u="none" strike="noStrike" kern="1200" cap="none" spc="0" normalizeH="0" baseline="0" noProof="0" dirty="0" smtClean="0">
                <a:ln>
                  <a:noFill/>
                </a:ln>
                <a:solidFill>
                  <a:srgbClr val="FF0000"/>
                </a:solidFill>
                <a:effectLst/>
                <a:uLnTx/>
                <a:uFillTx/>
                <a:latin typeface="+mn-lt"/>
                <a:ea typeface="+mn-ea"/>
                <a:cs typeface="+mn-cs"/>
              </a:rPr>
              <a:t>(b) not enough</a:t>
            </a:r>
            <a:r>
              <a:rPr kumimoji="0" lang="en-US" sz="2800" b="0" i="0" u="none" strike="noStrike" kern="1200" cap="none" spc="0" normalizeH="0" baseline="0" noProof="0" dirty="0" smtClean="0">
                <a:ln>
                  <a:noFill/>
                </a:ln>
                <a:solidFill>
                  <a:schemeClr val="tx1"/>
                </a:solidFill>
                <a:effectLst/>
                <a:uLnTx/>
                <a:uFillTx/>
                <a:latin typeface="+mn-lt"/>
                <a:ea typeface="+mn-ea"/>
                <a:cs typeface="+mn-cs"/>
              </a:rPr>
              <a:t>?</a:t>
            </a:r>
          </a:p>
          <a:p>
            <a:pPr marL="228600" marR="0" lvl="0" indent="-227013" algn="just" defTabSz="914400" rtl="0" eaLnBrk="1" fontAlgn="base" latinLnBrk="0" hangingPunct="1">
              <a:lnSpc>
                <a:spcPct val="100000"/>
              </a:lnSpc>
              <a:spcBef>
                <a:spcPts val="1000"/>
              </a:spcBef>
              <a:spcAft>
                <a:spcPct val="0"/>
              </a:spcAft>
              <a:buClrTx/>
              <a:buSzTx/>
              <a:buFont typeface="Arial" charset="0"/>
              <a:buNone/>
              <a:tabLst/>
              <a:defRPr/>
            </a:pPr>
            <a:r>
              <a:rPr kumimoji="0" lang="en-US" sz="2800" b="0" i="0" u="none" strike="noStrike" kern="1200" cap="none" spc="0" normalizeH="0" baseline="0" noProof="0" dirty="0" smtClean="0">
                <a:ln>
                  <a:noFill/>
                </a:ln>
                <a:solidFill>
                  <a:schemeClr val="tx1"/>
                </a:solidFill>
                <a:effectLst/>
                <a:uLnTx/>
                <a:uFillTx/>
                <a:latin typeface="+mn-lt"/>
                <a:ea typeface="+mn-ea"/>
                <a:cs typeface="+mn-cs"/>
              </a:rPr>
              <a:t>3 Does </a:t>
            </a:r>
            <a:r>
              <a:rPr kumimoji="0" lang="en-US" sz="2800" b="0" i="1" u="none" strike="noStrike" kern="1200" cap="none" spc="0" normalizeH="0" baseline="0" noProof="0" dirty="0" smtClean="0">
                <a:ln>
                  <a:noFill/>
                </a:ln>
                <a:solidFill>
                  <a:schemeClr val="tx1"/>
                </a:solidFill>
                <a:effectLst/>
                <a:uLnTx/>
                <a:uFillTx/>
                <a:latin typeface="+mn-lt"/>
                <a:ea typeface="+mn-ea"/>
                <a:cs typeface="+mn-cs"/>
              </a:rPr>
              <a:t>unmitigated </a:t>
            </a:r>
            <a:r>
              <a:rPr kumimoji="0" lang="en-US" sz="2800" b="0" i="0" u="none" strike="noStrike" kern="1200" cap="none" spc="0" normalizeH="0" baseline="0" noProof="0" dirty="0" smtClean="0">
                <a:ln>
                  <a:noFill/>
                </a:ln>
                <a:solidFill>
                  <a:schemeClr val="tx1"/>
                </a:solidFill>
                <a:effectLst/>
                <a:uLnTx/>
                <a:uFillTx/>
                <a:latin typeface="+mn-lt"/>
                <a:ea typeface="+mn-ea"/>
                <a:cs typeface="+mn-cs"/>
              </a:rPr>
              <a:t>encouragement suggest (a) completely positive support, or </a:t>
            </a:r>
            <a:r>
              <a:rPr kumimoji="0" lang="en-US" sz="2800" b="0" i="0" u="none" strike="noStrike" kern="1200" cap="none" spc="0" normalizeH="0" baseline="0" noProof="0" dirty="0" smtClean="0">
                <a:ln>
                  <a:noFill/>
                </a:ln>
                <a:solidFill>
                  <a:srgbClr val="FF0000"/>
                </a:solidFill>
                <a:effectLst/>
                <a:uLnTx/>
                <a:uFillTx/>
                <a:latin typeface="+mn-lt"/>
                <a:ea typeface="+mn-ea"/>
                <a:cs typeface="+mn-cs"/>
              </a:rPr>
              <a:t>(b) slightly negative support</a:t>
            </a:r>
            <a:r>
              <a:rPr kumimoji="0" lang="en-US" sz="2800" b="0" i="0" u="none" strike="noStrike" kern="1200" cap="none" spc="0" normalizeH="0" baseline="0" noProof="0" dirty="0" smtClean="0">
                <a:ln>
                  <a:noFill/>
                </a:ln>
                <a:solidFill>
                  <a:schemeClr val="tx1"/>
                </a:solidFill>
                <a:effectLst/>
                <a:uLnTx/>
                <a:uFillTx/>
                <a:latin typeface="+mn-lt"/>
                <a:ea typeface="+mn-ea"/>
                <a:cs typeface="+mn-cs"/>
              </a:rPr>
              <a:t>?</a:t>
            </a:r>
          </a:p>
        </p:txBody>
      </p:sp>
      <p:pic>
        <p:nvPicPr>
          <p:cNvPr id="8" name="图片 12" descr="MORE"/>
          <p:cNvPicPr>
            <a:picLocks noChangeAspect="1" noChangeArrowheads="1"/>
          </p:cNvPicPr>
          <p:nvPr/>
        </p:nvPicPr>
        <p:blipFill>
          <a:blip r:embed="rId7"/>
          <a:srcRect/>
          <a:stretch>
            <a:fillRect/>
          </a:stretch>
        </p:blipFill>
        <p:spPr bwMode="auto">
          <a:xfrm>
            <a:off x="7991475" y="6262688"/>
            <a:ext cx="912813" cy="2286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animEffect transition="in" filter="dissolve">
                                      <p:cBhvr>
                                        <p:cTn id="7" dur="500"/>
                                        <p:tgtEl>
                                          <p:spTgt spid="7">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7">
                                            <p:txEl>
                                              <p:pRg st="3" end="3"/>
                                            </p:txEl>
                                          </p:spTgt>
                                        </p:tgtEl>
                                        <p:attrNameLst>
                                          <p:attrName>style.visibility</p:attrName>
                                        </p:attrNameLst>
                                      </p:cBhvr>
                                      <p:to>
                                        <p:strVal val="visible"/>
                                      </p:to>
                                    </p:set>
                                    <p:animEffect transition="in" filter="dissolve">
                                      <p:cBhvr>
                                        <p:cTn id="12" dur="500"/>
                                        <p:tgtEl>
                                          <p:spTgt spid="7">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7">
                                            <p:txEl>
                                              <p:pRg st="4" end="4"/>
                                            </p:txEl>
                                          </p:spTgt>
                                        </p:tgtEl>
                                        <p:attrNameLst>
                                          <p:attrName>style.visibility</p:attrName>
                                        </p:attrNameLst>
                                      </p:cBhvr>
                                      <p:to>
                                        <p:strVal val="visible"/>
                                      </p:to>
                                    </p:set>
                                    <p:animEffect transition="in" filter="dissolve">
                                      <p:cBhvr>
                                        <p:cTn id="17" dur="500"/>
                                        <p:tgtEl>
                                          <p:spTgt spid="7">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dissolve">
                                      <p:cBhvr>
                                        <p:cTn id="22"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10" name="内容占位符 2"/>
          <p:cNvSpPr>
            <a:spLocks noGrp="1"/>
          </p:cNvSpPr>
          <p:nvPr>
            <p:ph idx="1"/>
          </p:nvPr>
        </p:nvSpPr>
        <p:spPr>
          <a:xfrm>
            <a:off x="180975" y="641350"/>
            <a:ext cx="8834438" cy="6065838"/>
          </a:xfrm>
        </p:spPr>
        <p:txBody>
          <a:bodyPr/>
          <a:lstStyle/>
          <a:p>
            <a:pPr eaLnBrk="1" hangingPunct="1">
              <a:lnSpc>
                <a:spcPct val="100000"/>
              </a:lnSpc>
              <a:buFont typeface="Arial" panose="020B0604020202020204" pitchFamily="34" charset="0"/>
              <a:buChar char="•"/>
              <a:defRPr/>
            </a:pPr>
            <a:endParaRPr lang="en-US" dirty="0" smtClean="0"/>
          </a:p>
          <a:p>
            <a:pPr algn="just" eaLnBrk="1" hangingPunct="1">
              <a:lnSpc>
                <a:spcPct val="100000"/>
              </a:lnSpc>
              <a:buNone/>
              <a:defRPr/>
            </a:pPr>
            <a:r>
              <a:rPr lang="en-US" dirty="0" smtClean="0"/>
              <a:t>4 If a teacher is </a:t>
            </a:r>
            <a:r>
              <a:rPr lang="en-US" i="1" dirty="0" smtClean="0"/>
              <a:t>maligned </a:t>
            </a:r>
            <a:r>
              <a:rPr lang="en-US" dirty="0" smtClean="0"/>
              <a:t>by their pupils, do you think they say (a) nice things, or (b) bad things about the teacher?</a:t>
            </a:r>
          </a:p>
          <a:p>
            <a:pPr algn="just" eaLnBrk="1" hangingPunct="1">
              <a:lnSpc>
                <a:spcPct val="100000"/>
              </a:lnSpc>
              <a:buNone/>
              <a:defRPr/>
            </a:pPr>
            <a:r>
              <a:rPr lang="en-US" dirty="0" smtClean="0"/>
              <a:t>5 If you </a:t>
            </a:r>
            <a:r>
              <a:rPr lang="en-US" i="1" dirty="0" smtClean="0"/>
              <a:t>humiliate </a:t>
            </a:r>
            <a:r>
              <a:rPr lang="en-US" dirty="0" smtClean="0"/>
              <a:t>someone, do you make them feel (a) good, or (b) upset and embarrassed?</a:t>
            </a:r>
          </a:p>
          <a:p>
            <a:pPr algn="just" eaLnBrk="1" hangingPunct="1">
              <a:lnSpc>
                <a:spcPct val="100000"/>
              </a:lnSpc>
              <a:buNone/>
              <a:defRPr/>
            </a:pPr>
            <a:r>
              <a:rPr lang="en-US" dirty="0" smtClean="0"/>
              <a:t>6 If something is </a:t>
            </a:r>
            <a:r>
              <a:rPr lang="en-US" i="1" dirty="0" smtClean="0"/>
              <a:t>prevalent</a:t>
            </a:r>
            <a:r>
              <a:rPr lang="en-US" dirty="0" smtClean="0"/>
              <a:t>, does it occur (a) often, or (b) not very often?</a:t>
            </a:r>
          </a:p>
          <a:p>
            <a:pPr algn="just" eaLnBrk="1" hangingPunct="1">
              <a:lnSpc>
                <a:spcPct val="100000"/>
              </a:lnSpc>
              <a:buNone/>
              <a:defRPr/>
            </a:pPr>
            <a:r>
              <a:rPr lang="en-US" dirty="0" smtClean="0"/>
              <a:t/>
            </a:r>
            <a:br>
              <a:rPr lang="en-US" dirty="0" smtClean="0"/>
            </a:br>
            <a:endParaRPr lang="zh-CN" altLang="en-US" dirty="0"/>
          </a:p>
        </p:txBody>
      </p:sp>
      <p:pic>
        <p:nvPicPr>
          <p:cNvPr id="17411" name="图片 2" descr="END"/>
          <p:cNvPicPr>
            <a:picLocks noChangeAspect="1" noChangeArrowheads="1"/>
          </p:cNvPicPr>
          <p:nvPr/>
        </p:nvPicPr>
        <p:blipFill>
          <a:blip r:embed="rId3"/>
          <a:srcRect/>
          <a:stretch>
            <a:fillRect/>
          </a:stretch>
        </p:blipFill>
        <p:spPr bwMode="auto">
          <a:xfrm>
            <a:off x="8379645" y="6341909"/>
            <a:ext cx="474663" cy="225425"/>
          </a:xfrm>
          <a:prstGeom prst="rect">
            <a:avLst/>
          </a:prstGeom>
          <a:noFill/>
          <a:ln w="9525">
            <a:noFill/>
            <a:miter lim="800000"/>
            <a:headEnd/>
            <a:tailEnd/>
          </a:ln>
        </p:spPr>
      </p:pic>
      <p:pic>
        <p:nvPicPr>
          <p:cNvPr id="17412" name="图片 5" descr="Back">
            <a:hlinkClick r:id="" action="ppaction://hlinkshowjump?jump=previousslide"/>
          </p:cNvPr>
          <p:cNvPicPr>
            <a:picLocks noChangeAspect="1" noChangeArrowheads="1"/>
          </p:cNvPicPr>
          <p:nvPr/>
        </p:nvPicPr>
        <p:blipFill>
          <a:blip r:embed="rId4"/>
          <a:srcRect/>
          <a:stretch>
            <a:fillRect/>
          </a:stretch>
        </p:blipFill>
        <p:spPr bwMode="auto">
          <a:xfrm>
            <a:off x="7656513" y="47625"/>
            <a:ext cx="558800" cy="393700"/>
          </a:xfrm>
          <a:prstGeom prst="rect">
            <a:avLst/>
          </a:prstGeom>
          <a:noFill/>
          <a:ln w="9525">
            <a:noFill/>
            <a:miter lim="800000"/>
            <a:headEnd/>
            <a:tailEnd/>
          </a:ln>
        </p:spPr>
      </p:pic>
      <p:pic>
        <p:nvPicPr>
          <p:cNvPr id="17413" name="图片 6" descr="Home">
            <a:hlinkClick r:id="rId5" action="ppaction://hlinksldjump"/>
          </p:cNvPr>
          <p:cNvPicPr>
            <a:picLocks noChangeAspect="1" noChangeArrowheads="1"/>
          </p:cNvPicPr>
          <p:nvPr/>
        </p:nvPicPr>
        <p:blipFill>
          <a:blip r:embed="rId6"/>
          <a:srcRect/>
          <a:stretch>
            <a:fillRect/>
          </a:stretch>
        </p:blipFill>
        <p:spPr bwMode="auto">
          <a:xfrm>
            <a:off x="8331200" y="52388"/>
            <a:ext cx="484188" cy="441325"/>
          </a:xfrm>
          <a:prstGeom prst="rect">
            <a:avLst/>
          </a:prstGeom>
          <a:noFill/>
          <a:ln w="9525">
            <a:noFill/>
            <a:miter lim="800000"/>
            <a:headEnd/>
            <a:tailEnd/>
          </a:ln>
        </p:spPr>
      </p:pic>
      <p:sp>
        <p:nvSpPr>
          <p:cNvPr id="17414" name="文本框 11"/>
          <p:cNvSpPr txBox="1">
            <a:spLocks noChangeArrowheads="1"/>
          </p:cNvSpPr>
          <p:nvPr/>
        </p:nvSpPr>
        <p:spPr bwMode="auto">
          <a:xfrm>
            <a:off x="196850" y="31750"/>
            <a:ext cx="1843088" cy="461963"/>
          </a:xfrm>
          <a:prstGeom prst="rect">
            <a:avLst/>
          </a:prstGeom>
          <a:noFill/>
          <a:ln w="9525">
            <a:noFill/>
            <a:miter lim="800000"/>
            <a:headEnd/>
            <a:tailEnd/>
          </a:ln>
        </p:spPr>
        <p:txBody>
          <a:bodyPr wrap="none">
            <a:spAutoFit/>
          </a:bodyPr>
          <a:lstStyle/>
          <a:p>
            <a:pPr eaLnBrk="1" hangingPunct="1">
              <a:buFont typeface="Arial" charset="0"/>
              <a:buNone/>
            </a:pPr>
            <a:r>
              <a:rPr lang="en-US" altLang="zh-CN" sz="2400" dirty="0">
                <a:solidFill>
                  <a:schemeClr val="bg1"/>
                </a:solidFill>
                <a:latin typeface="Arial Black" pitchFamily="34" charset="0"/>
              </a:rPr>
              <a:t>Exercises</a:t>
            </a:r>
          </a:p>
        </p:txBody>
      </p:sp>
      <p:sp>
        <p:nvSpPr>
          <p:cNvPr id="7" name="内容占位符 2"/>
          <p:cNvSpPr txBox="1">
            <a:spLocks/>
          </p:cNvSpPr>
          <p:nvPr/>
        </p:nvSpPr>
        <p:spPr bwMode="auto">
          <a:xfrm>
            <a:off x="180975" y="639758"/>
            <a:ext cx="8834438" cy="606583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228600" marR="0" lvl="0" indent="-227013" algn="l" defTabSz="914400" rtl="0" eaLnBrk="1" fontAlgn="base" latinLnBrk="0" hangingPunct="1">
              <a:lnSpc>
                <a:spcPct val="100000"/>
              </a:lnSpc>
              <a:spcBef>
                <a:spcPts val="1000"/>
              </a:spcBef>
              <a:spcAft>
                <a:spcPct val="0"/>
              </a:spcAft>
              <a:buClrTx/>
              <a:buSzTx/>
              <a:buFont typeface="Arial" panose="020B0604020202020204" pitchFamily="34" charset="0"/>
              <a:buChar char="•"/>
              <a:tabLst/>
              <a:defRPr/>
            </a:pPr>
            <a:endParaRPr kumimoji="0" lang="en-US" sz="2800" b="0" i="0" u="none" strike="noStrike" kern="1200" cap="none" spc="0" normalizeH="0" baseline="0" noProof="0" dirty="0" smtClean="0">
              <a:ln>
                <a:noFill/>
              </a:ln>
              <a:solidFill>
                <a:schemeClr val="tx1"/>
              </a:solidFill>
              <a:effectLst/>
              <a:uLnTx/>
              <a:uFillTx/>
              <a:latin typeface="+mn-lt"/>
              <a:ea typeface="+mn-ea"/>
              <a:cs typeface="+mn-cs"/>
            </a:endParaRPr>
          </a:p>
          <a:p>
            <a:pPr marL="228600" marR="0" lvl="0" indent="-227013" algn="just" defTabSz="914400" rtl="0" eaLnBrk="1" fontAlgn="base" latinLnBrk="0" hangingPunct="1">
              <a:lnSpc>
                <a:spcPct val="100000"/>
              </a:lnSpc>
              <a:spcBef>
                <a:spcPts val="1000"/>
              </a:spcBef>
              <a:spcAft>
                <a:spcPct val="0"/>
              </a:spcAft>
              <a:buClrTx/>
              <a:buSzTx/>
              <a:buFont typeface="Arial" charset="0"/>
              <a:buNone/>
              <a:tabLst/>
              <a:defRPr/>
            </a:pPr>
            <a:r>
              <a:rPr kumimoji="0" lang="en-US" sz="2800" b="0" i="0" u="none" strike="noStrike" kern="1200" cap="none" spc="0" normalizeH="0" baseline="0" noProof="0" dirty="0" smtClean="0">
                <a:ln>
                  <a:noFill/>
                </a:ln>
                <a:solidFill>
                  <a:schemeClr val="tx1"/>
                </a:solidFill>
                <a:effectLst/>
                <a:uLnTx/>
                <a:uFillTx/>
                <a:latin typeface="+mn-lt"/>
                <a:ea typeface="+mn-ea"/>
                <a:cs typeface="+mn-cs"/>
              </a:rPr>
              <a:t>4 If a teacher is </a:t>
            </a:r>
            <a:r>
              <a:rPr kumimoji="0" lang="en-US" sz="2800" b="0" i="1" u="none" strike="noStrike" kern="1200" cap="none" spc="0" normalizeH="0" baseline="0" noProof="0" dirty="0" smtClean="0">
                <a:ln>
                  <a:noFill/>
                </a:ln>
                <a:solidFill>
                  <a:schemeClr val="tx1"/>
                </a:solidFill>
                <a:effectLst/>
                <a:uLnTx/>
                <a:uFillTx/>
                <a:latin typeface="+mn-lt"/>
                <a:ea typeface="+mn-ea"/>
                <a:cs typeface="+mn-cs"/>
              </a:rPr>
              <a:t>maligned </a:t>
            </a:r>
            <a:r>
              <a:rPr kumimoji="0" lang="en-US" sz="2800" b="0" i="0" u="none" strike="noStrike" kern="1200" cap="none" spc="0" normalizeH="0" baseline="0" noProof="0" dirty="0" smtClean="0">
                <a:ln>
                  <a:noFill/>
                </a:ln>
                <a:solidFill>
                  <a:schemeClr val="tx1"/>
                </a:solidFill>
                <a:effectLst/>
                <a:uLnTx/>
                <a:uFillTx/>
                <a:latin typeface="+mn-lt"/>
                <a:ea typeface="+mn-ea"/>
                <a:cs typeface="+mn-cs"/>
              </a:rPr>
              <a:t>by their pupils, do you think they say (a) nice things, or </a:t>
            </a:r>
            <a:r>
              <a:rPr kumimoji="0" lang="en-US" sz="2800" b="0" i="0" u="none" strike="noStrike" kern="1200" cap="none" spc="0" normalizeH="0" baseline="0" noProof="0" dirty="0" smtClean="0">
                <a:ln>
                  <a:noFill/>
                </a:ln>
                <a:solidFill>
                  <a:srgbClr val="FF0000"/>
                </a:solidFill>
                <a:effectLst/>
                <a:uLnTx/>
                <a:uFillTx/>
                <a:latin typeface="+mn-lt"/>
                <a:ea typeface="+mn-ea"/>
                <a:cs typeface="+mn-cs"/>
              </a:rPr>
              <a:t>(b) bad things </a:t>
            </a:r>
            <a:r>
              <a:rPr kumimoji="0" lang="en-US" sz="2800" b="0" i="0" u="none" strike="noStrike" kern="1200" cap="none" spc="0" normalizeH="0" baseline="0" noProof="0" dirty="0" smtClean="0">
                <a:ln>
                  <a:noFill/>
                </a:ln>
                <a:effectLst/>
                <a:uLnTx/>
                <a:uFillTx/>
                <a:latin typeface="+mn-lt"/>
                <a:ea typeface="+mn-ea"/>
                <a:cs typeface="+mn-cs"/>
              </a:rPr>
              <a:t>about the teacher</a:t>
            </a:r>
            <a:r>
              <a:rPr kumimoji="0" lang="en-US" sz="2800" b="0" i="0" u="none" strike="noStrike" kern="1200" cap="none" spc="0" normalizeH="0" baseline="0" noProof="0" dirty="0" smtClean="0">
                <a:ln>
                  <a:noFill/>
                </a:ln>
                <a:solidFill>
                  <a:schemeClr val="tx1"/>
                </a:solidFill>
                <a:effectLst/>
                <a:uLnTx/>
                <a:uFillTx/>
                <a:latin typeface="+mn-lt"/>
                <a:ea typeface="+mn-ea"/>
                <a:cs typeface="+mn-cs"/>
              </a:rPr>
              <a:t>?</a:t>
            </a:r>
          </a:p>
          <a:p>
            <a:pPr marL="228600" marR="0" lvl="0" indent="-227013" algn="just" defTabSz="914400" rtl="0" eaLnBrk="1" fontAlgn="base" latinLnBrk="0" hangingPunct="1">
              <a:lnSpc>
                <a:spcPct val="100000"/>
              </a:lnSpc>
              <a:spcBef>
                <a:spcPts val="1000"/>
              </a:spcBef>
              <a:spcAft>
                <a:spcPct val="0"/>
              </a:spcAft>
              <a:buClrTx/>
              <a:buSzTx/>
              <a:buFont typeface="Arial" charset="0"/>
              <a:buNone/>
              <a:tabLst/>
              <a:defRPr/>
            </a:pPr>
            <a:r>
              <a:rPr kumimoji="0" lang="en-US" sz="2800" b="0" i="0" u="none" strike="noStrike" kern="1200" cap="none" spc="0" normalizeH="0" baseline="0" noProof="0" dirty="0" smtClean="0">
                <a:ln>
                  <a:noFill/>
                </a:ln>
                <a:solidFill>
                  <a:schemeClr val="tx1"/>
                </a:solidFill>
                <a:effectLst/>
                <a:uLnTx/>
                <a:uFillTx/>
                <a:latin typeface="+mn-lt"/>
                <a:ea typeface="+mn-ea"/>
                <a:cs typeface="+mn-cs"/>
              </a:rPr>
              <a:t>5 If you </a:t>
            </a:r>
            <a:r>
              <a:rPr kumimoji="0" lang="en-US" sz="2800" b="0" i="1" u="none" strike="noStrike" kern="1200" cap="none" spc="0" normalizeH="0" baseline="0" noProof="0" dirty="0" smtClean="0">
                <a:ln>
                  <a:noFill/>
                </a:ln>
                <a:solidFill>
                  <a:schemeClr val="tx1"/>
                </a:solidFill>
                <a:effectLst/>
                <a:uLnTx/>
                <a:uFillTx/>
                <a:latin typeface="+mn-lt"/>
                <a:ea typeface="+mn-ea"/>
                <a:cs typeface="+mn-cs"/>
              </a:rPr>
              <a:t>humiliate </a:t>
            </a:r>
            <a:r>
              <a:rPr kumimoji="0" lang="en-US" sz="2800" b="0" i="0" u="none" strike="noStrike" kern="1200" cap="none" spc="0" normalizeH="0" baseline="0" noProof="0" dirty="0" smtClean="0">
                <a:ln>
                  <a:noFill/>
                </a:ln>
                <a:solidFill>
                  <a:schemeClr val="tx1"/>
                </a:solidFill>
                <a:effectLst/>
                <a:uLnTx/>
                <a:uFillTx/>
                <a:latin typeface="+mn-lt"/>
                <a:ea typeface="+mn-ea"/>
                <a:cs typeface="+mn-cs"/>
              </a:rPr>
              <a:t>someone, do you make them feel (a) good, or </a:t>
            </a:r>
            <a:r>
              <a:rPr kumimoji="0" lang="en-US" sz="2800" b="0" i="0" u="none" strike="noStrike" kern="1200" cap="none" spc="0" normalizeH="0" baseline="0" noProof="0" dirty="0" smtClean="0">
                <a:ln>
                  <a:noFill/>
                </a:ln>
                <a:solidFill>
                  <a:srgbClr val="FF0000"/>
                </a:solidFill>
                <a:effectLst/>
                <a:uLnTx/>
                <a:uFillTx/>
                <a:latin typeface="+mn-lt"/>
                <a:ea typeface="+mn-ea"/>
                <a:cs typeface="+mn-cs"/>
              </a:rPr>
              <a:t>(b) upset and embarrassed</a:t>
            </a:r>
            <a:r>
              <a:rPr kumimoji="0" lang="en-US" sz="2800" b="0" i="0" u="none" strike="noStrike" kern="1200" cap="none" spc="0" normalizeH="0" baseline="0" noProof="0" dirty="0" smtClean="0">
                <a:ln>
                  <a:noFill/>
                </a:ln>
                <a:solidFill>
                  <a:schemeClr val="tx1"/>
                </a:solidFill>
                <a:effectLst/>
                <a:uLnTx/>
                <a:uFillTx/>
                <a:latin typeface="+mn-lt"/>
                <a:ea typeface="+mn-ea"/>
                <a:cs typeface="+mn-cs"/>
              </a:rPr>
              <a:t>?</a:t>
            </a:r>
          </a:p>
          <a:p>
            <a:pPr marL="228600" marR="0" lvl="0" indent="-227013" algn="just" defTabSz="914400" rtl="0" eaLnBrk="1" fontAlgn="base" latinLnBrk="0" hangingPunct="1">
              <a:lnSpc>
                <a:spcPct val="100000"/>
              </a:lnSpc>
              <a:spcBef>
                <a:spcPts val="1000"/>
              </a:spcBef>
              <a:spcAft>
                <a:spcPct val="0"/>
              </a:spcAft>
              <a:buClrTx/>
              <a:buSzTx/>
              <a:buFont typeface="Arial" charset="0"/>
              <a:buNone/>
              <a:tabLst/>
              <a:defRPr/>
            </a:pPr>
            <a:r>
              <a:rPr kumimoji="0" lang="en-US" sz="2800" b="0" i="0" u="none" strike="noStrike" kern="1200" cap="none" spc="0" normalizeH="0" baseline="0" noProof="0" dirty="0" smtClean="0">
                <a:ln>
                  <a:noFill/>
                </a:ln>
                <a:solidFill>
                  <a:schemeClr val="tx1"/>
                </a:solidFill>
                <a:effectLst/>
                <a:uLnTx/>
                <a:uFillTx/>
                <a:latin typeface="+mn-lt"/>
                <a:ea typeface="+mn-ea"/>
                <a:cs typeface="+mn-cs"/>
              </a:rPr>
              <a:t>6 If something is </a:t>
            </a:r>
            <a:r>
              <a:rPr kumimoji="0" lang="en-US" sz="2800" b="0" i="1" u="none" strike="noStrike" kern="1200" cap="none" spc="0" normalizeH="0" baseline="0" noProof="0" dirty="0" smtClean="0">
                <a:ln>
                  <a:noFill/>
                </a:ln>
                <a:solidFill>
                  <a:schemeClr val="tx1"/>
                </a:solidFill>
                <a:effectLst/>
                <a:uLnTx/>
                <a:uFillTx/>
                <a:latin typeface="+mn-lt"/>
                <a:ea typeface="+mn-ea"/>
                <a:cs typeface="+mn-cs"/>
              </a:rPr>
              <a:t>prevalent</a:t>
            </a:r>
            <a:r>
              <a:rPr kumimoji="0" lang="en-US" sz="2800" b="0" i="0" u="none" strike="noStrike" kern="1200" cap="none" spc="0" normalizeH="0" baseline="0" noProof="0" dirty="0" smtClean="0">
                <a:ln>
                  <a:noFill/>
                </a:ln>
                <a:solidFill>
                  <a:schemeClr val="tx1"/>
                </a:solidFill>
                <a:effectLst/>
                <a:uLnTx/>
                <a:uFillTx/>
                <a:latin typeface="+mn-lt"/>
                <a:ea typeface="+mn-ea"/>
                <a:cs typeface="+mn-cs"/>
              </a:rPr>
              <a:t>, does it occur </a:t>
            </a:r>
            <a:r>
              <a:rPr kumimoji="0" lang="en-US" sz="2800" b="0" i="0" u="none" strike="noStrike" kern="1200" cap="none" spc="0" normalizeH="0" baseline="0" noProof="0" dirty="0" smtClean="0">
                <a:ln>
                  <a:noFill/>
                </a:ln>
                <a:solidFill>
                  <a:srgbClr val="FF0000"/>
                </a:solidFill>
                <a:effectLst/>
                <a:uLnTx/>
                <a:uFillTx/>
                <a:latin typeface="+mn-lt"/>
                <a:ea typeface="+mn-ea"/>
                <a:cs typeface="+mn-cs"/>
              </a:rPr>
              <a:t>(a) often</a:t>
            </a:r>
            <a:r>
              <a:rPr kumimoji="0" lang="en-US" sz="2800" b="0" i="0" u="none" strike="noStrike" kern="1200" cap="none" spc="0" normalizeH="0" baseline="0" noProof="0" dirty="0" smtClean="0">
                <a:ln>
                  <a:noFill/>
                </a:ln>
                <a:solidFill>
                  <a:schemeClr val="tx1"/>
                </a:solidFill>
                <a:effectLst/>
                <a:uLnTx/>
                <a:uFillTx/>
                <a:latin typeface="+mn-lt"/>
                <a:ea typeface="+mn-ea"/>
                <a:cs typeface="+mn-cs"/>
              </a:rPr>
              <a:t>, or (b) not very often?</a:t>
            </a:r>
          </a:p>
          <a:p>
            <a:pPr marL="228600" marR="0" lvl="0" indent="-227013" algn="just" defTabSz="914400" rtl="0" eaLnBrk="1" fontAlgn="base" latinLnBrk="0" hangingPunct="1">
              <a:lnSpc>
                <a:spcPct val="100000"/>
              </a:lnSpc>
              <a:spcBef>
                <a:spcPts val="1000"/>
              </a:spcBef>
              <a:spcAft>
                <a:spcPct val="0"/>
              </a:spcAft>
              <a:buClrTx/>
              <a:buSzTx/>
              <a:buFont typeface="Arial" charset="0"/>
              <a:buNone/>
              <a:tabLst/>
              <a:defRPr/>
            </a:pPr>
            <a:r>
              <a:rPr kumimoji="0" lang="en-US" sz="2800" b="0" i="0" u="none" strike="noStrike" kern="1200" cap="none" spc="0" normalizeH="0" baseline="0" noProof="0" dirty="0" smtClean="0">
                <a:ln>
                  <a:noFill/>
                </a:ln>
                <a:solidFill>
                  <a:schemeClr val="tx1"/>
                </a:solidFill>
                <a:effectLst/>
                <a:uLnTx/>
                <a:uFillTx/>
                <a:latin typeface="+mn-lt"/>
                <a:ea typeface="+mn-ea"/>
                <a:cs typeface="+mn-cs"/>
              </a:rPr>
              <a:t/>
            </a:r>
            <a:br>
              <a:rPr kumimoji="0" lang="en-US" sz="2800" b="0" i="0" u="none" strike="noStrike" kern="1200" cap="none" spc="0" normalizeH="0" baseline="0" noProof="0" dirty="0" smtClean="0">
                <a:ln>
                  <a:noFill/>
                </a:ln>
                <a:solidFill>
                  <a:schemeClr val="tx1"/>
                </a:solidFill>
                <a:effectLst/>
                <a:uLnTx/>
                <a:uFillTx/>
                <a:latin typeface="+mn-lt"/>
                <a:ea typeface="+mn-ea"/>
                <a:cs typeface="+mn-cs"/>
              </a:rPr>
            </a:br>
            <a:endParaRPr kumimoji="0" lang="zh-CN" altLang="en-US" sz="2800" b="0" i="0" u="none" strike="noStrike" kern="1200" cap="none" spc="0" normalizeH="0" baseline="0" noProof="0" dirty="0">
              <a:ln>
                <a:noFill/>
              </a:ln>
              <a:solidFill>
                <a:schemeClr val="tx1"/>
              </a:solidFill>
              <a:effectLst/>
              <a:uLnTx/>
              <a:uFillTx/>
              <a:latin typeface="+mn-lt"/>
              <a:ea typeface="+mn-ea"/>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animEffect transition="in" filter="dissolve">
                                      <p:cBhvr>
                                        <p:cTn id="7" dur="500"/>
                                        <p:tgtEl>
                                          <p:spTgt spid="7">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7">
                                            <p:txEl>
                                              <p:pRg st="2" end="2"/>
                                            </p:txEl>
                                          </p:spTgt>
                                        </p:tgtEl>
                                        <p:attrNameLst>
                                          <p:attrName>style.visibility</p:attrName>
                                        </p:attrNameLst>
                                      </p:cBhvr>
                                      <p:to>
                                        <p:strVal val="visible"/>
                                      </p:to>
                                    </p:set>
                                    <p:animEffect transition="in" filter="dissolve">
                                      <p:cBhvr>
                                        <p:cTn id="12" dur="500"/>
                                        <p:tgtEl>
                                          <p:spTgt spid="7">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7">
                                            <p:txEl>
                                              <p:pRg st="3" end="3"/>
                                            </p:txEl>
                                          </p:spTgt>
                                        </p:tgtEl>
                                        <p:attrNameLst>
                                          <p:attrName>style.visibility</p:attrName>
                                        </p:attrNameLst>
                                      </p:cBhvr>
                                      <p:to>
                                        <p:strVal val="visible"/>
                                      </p:to>
                                    </p:set>
                                    <p:animEffect transition="in" filter="dissolve">
                                      <p:cBhvr>
                                        <p:cTn id="17" dur="500"/>
                                        <p:tgtEl>
                                          <p:spTgt spid="7">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7411"/>
                                        </p:tgtEl>
                                        <p:attrNameLst>
                                          <p:attrName>style.visibility</p:attrName>
                                        </p:attrNameLst>
                                      </p:cBhvr>
                                      <p:to>
                                        <p:strVal val="visible"/>
                                      </p:to>
                                    </p:set>
                                    <p:animEffect transition="in" filter="dissolve">
                                      <p:cBhvr>
                                        <p:cTn id="22" dur="1000"/>
                                        <p:tgtEl>
                                          <p:spTgt spid="174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10" name="内容占位符 2"/>
          <p:cNvSpPr>
            <a:spLocks noGrp="1"/>
          </p:cNvSpPr>
          <p:nvPr>
            <p:ph idx="1"/>
          </p:nvPr>
        </p:nvSpPr>
        <p:spPr>
          <a:xfrm>
            <a:off x="180975" y="641350"/>
            <a:ext cx="8834438" cy="6065838"/>
          </a:xfrm>
        </p:spPr>
        <p:txBody>
          <a:bodyPr/>
          <a:lstStyle/>
          <a:p>
            <a:pPr eaLnBrk="1" hangingPunct="1">
              <a:lnSpc>
                <a:spcPct val="100000"/>
              </a:lnSpc>
              <a:buNone/>
              <a:defRPr/>
            </a:pPr>
            <a:r>
              <a:rPr lang="en-US" b="1" dirty="0" smtClean="0">
                <a:solidFill>
                  <a:srgbClr val="7030A0"/>
                </a:solidFill>
              </a:rPr>
              <a:t>Reading and interpreting</a:t>
            </a:r>
          </a:p>
          <a:p>
            <a:pPr algn="just" eaLnBrk="1" hangingPunct="1">
              <a:lnSpc>
                <a:spcPct val="100000"/>
              </a:lnSpc>
              <a:buNone/>
              <a:defRPr/>
            </a:pPr>
            <a:r>
              <a:rPr lang="en-US" b="1" dirty="0" smtClean="0"/>
              <a:t>8 Work in pairs. Look at the sentences from the passage and answer the questions.</a:t>
            </a:r>
          </a:p>
          <a:p>
            <a:pPr algn="just" eaLnBrk="1" hangingPunct="1">
              <a:lnSpc>
                <a:spcPct val="100000"/>
              </a:lnSpc>
              <a:buNone/>
              <a:defRPr/>
            </a:pPr>
            <a:r>
              <a:rPr lang="en-US" b="1" dirty="0" smtClean="0"/>
              <a:t>1 Thinking for yourself is not a popular activity, though it should be.</a:t>
            </a:r>
          </a:p>
          <a:p>
            <a:pPr eaLnBrk="1" hangingPunct="1">
              <a:lnSpc>
                <a:spcPct val="100000"/>
              </a:lnSpc>
              <a:buNone/>
              <a:defRPr/>
            </a:pPr>
            <a:r>
              <a:rPr lang="en-US" dirty="0" smtClean="0"/>
              <a:t>   </a:t>
            </a:r>
            <a:r>
              <a:rPr lang="en-US" dirty="0" smtClean="0">
                <a:solidFill>
                  <a:srgbClr val="FF0000"/>
                </a:solidFill>
              </a:rPr>
              <a:t>Whose opinion does “though it should be” refer to?</a:t>
            </a:r>
          </a:p>
          <a:p>
            <a:pPr algn="just" eaLnBrk="1" hangingPunct="1">
              <a:lnSpc>
                <a:spcPct val="100000"/>
              </a:lnSpc>
              <a:buNone/>
              <a:defRPr/>
            </a:pPr>
            <a:r>
              <a:rPr lang="en-US" dirty="0" smtClean="0">
                <a:solidFill>
                  <a:srgbClr val="FF0000"/>
                </a:solidFill>
              </a:rPr>
              <a:t>   </a:t>
            </a:r>
            <a:r>
              <a:rPr lang="en-US" dirty="0" smtClean="0"/>
              <a:t>It refers to the writer’s opinion. By telling the story the writer hopes to persuade readers to share her opinion.</a:t>
            </a:r>
          </a:p>
          <a:p>
            <a:pPr algn="just" eaLnBrk="1" hangingPunct="1">
              <a:lnSpc>
                <a:spcPct val="100000"/>
              </a:lnSpc>
              <a:buNone/>
              <a:defRPr/>
            </a:pPr>
            <a:r>
              <a:rPr lang="en-US" dirty="0" smtClean="0"/>
              <a:t/>
            </a:r>
            <a:br>
              <a:rPr lang="en-US" dirty="0" smtClean="0"/>
            </a:br>
            <a:endParaRPr lang="en-US" dirty="0" smtClean="0">
              <a:solidFill>
                <a:srgbClr val="FF0000"/>
              </a:solidFill>
            </a:endParaRPr>
          </a:p>
        </p:txBody>
      </p:sp>
      <p:pic>
        <p:nvPicPr>
          <p:cNvPr id="17412" name="图片 5" descr="Back">
            <a:hlinkClick r:id="rId3" action="ppaction://hlinksldjump"/>
          </p:cNvPr>
          <p:cNvPicPr>
            <a:picLocks noChangeAspect="1" noChangeArrowheads="1"/>
          </p:cNvPicPr>
          <p:nvPr/>
        </p:nvPicPr>
        <p:blipFill>
          <a:blip r:embed="rId4"/>
          <a:srcRect/>
          <a:stretch>
            <a:fillRect/>
          </a:stretch>
        </p:blipFill>
        <p:spPr bwMode="auto">
          <a:xfrm>
            <a:off x="7656513" y="47625"/>
            <a:ext cx="558800" cy="393700"/>
          </a:xfrm>
          <a:prstGeom prst="rect">
            <a:avLst/>
          </a:prstGeom>
          <a:noFill/>
          <a:ln w="9525">
            <a:noFill/>
            <a:miter lim="800000"/>
            <a:headEnd/>
            <a:tailEnd/>
          </a:ln>
        </p:spPr>
      </p:pic>
      <p:pic>
        <p:nvPicPr>
          <p:cNvPr id="17413" name="图片 6" descr="Home">
            <a:hlinkClick r:id="rId5" action="ppaction://hlinksldjump"/>
          </p:cNvPr>
          <p:cNvPicPr>
            <a:picLocks noChangeAspect="1" noChangeArrowheads="1"/>
          </p:cNvPicPr>
          <p:nvPr/>
        </p:nvPicPr>
        <p:blipFill>
          <a:blip r:embed="rId6"/>
          <a:srcRect/>
          <a:stretch>
            <a:fillRect/>
          </a:stretch>
        </p:blipFill>
        <p:spPr bwMode="auto">
          <a:xfrm>
            <a:off x="8331200" y="52388"/>
            <a:ext cx="484188" cy="441325"/>
          </a:xfrm>
          <a:prstGeom prst="rect">
            <a:avLst/>
          </a:prstGeom>
          <a:noFill/>
          <a:ln w="9525">
            <a:noFill/>
            <a:miter lim="800000"/>
            <a:headEnd/>
            <a:tailEnd/>
          </a:ln>
        </p:spPr>
      </p:pic>
      <p:sp>
        <p:nvSpPr>
          <p:cNvPr id="17414" name="文本框 11"/>
          <p:cNvSpPr txBox="1">
            <a:spLocks noChangeArrowheads="1"/>
          </p:cNvSpPr>
          <p:nvPr/>
        </p:nvSpPr>
        <p:spPr bwMode="auto">
          <a:xfrm>
            <a:off x="196850" y="31750"/>
            <a:ext cx="1843088" cy="461963"/>
          </a:xfrm>
          <a:prstGeom prst="rect">
            <a:avLst/>
          </a:prstGeom>
          <a:noFill/>
          <a:ln w="9525">
            <a:noFill/>
            <a:miter lim="800000"/>
            <a:headEnd/>
            <a:tailEnd/>
          </a:ln>
        </p:spPr>
        <p:txBody>
          <a:bodyPr wrap="none">
            <a:spAutoFit/>
          </a:bodyPr>
          <a:lstStyle/>
          <a:p>
            <a:pPr eaLnBrk="1" hangingPunct="1">
              <a:buFont typeface="Arial" charset="0"/>
              <a:buNone/>
            </a:pPr>
            <a:r>
              <a:rPr lang="en-US" altLang="zh-CN" sz="2400" dirty="0">
                <a:solidFill>
                  <a:schemeClr val="bg1"/>
                </a:solidFill>
                <a:latin typeface="Arial Black" pitchFamily="34" charset="0"/>
              </a:rPr>
              <a:t>Exercises</a:t>
            </a:r>
          </a:p>
        </p:txBody>
      </p:sp>
      <p:pic>
        <p:nvPicPr>
          <p:cNvPr id="7" name="图片 12" descr="MORE"/>
          <p:cNvPicPr>
            <a:picLocks noChangeAspect="1" noChangeArrowheads="1"/>
          </p:cNvPicPr>
          <p:nvPr/>
        </p:nvPicPr>
        <p:blipFill>
          <a:blip r:embed="rId7"/>
          <a:srcRect/>
          <a:stretch>
            <a:fillRect/>
          </a:stretch>
        </p:blipFill>
        <p:spPr bwMode="auto">
          <a:xfrm>
            <a:off x="7991475" y="6262688"/>
            <a:ext cx="912813" cy="2286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
                                            <p:txEl>
                                              <p:pRg st="4" end="4"/>
                                            </p:txEl>
                                          </p:spTgt>
                                        </p:tgtEl>
                                        <p:attrNameLst>
                                          <p:attrName>style.visibility</p:attrName>
                                        </p:attrNameLst>
                                      </p:cBhvr>
                                      <p:to>
                                        <p:strVal val="visible"/>
                                      </p:to>
                                    </p:set>
                                    <p:animEffect transition="in" filter="dissolve">
                                      <p:cBhvr>
                                        <p:cTn id="7" dur="500"/>
                                        <p:tgtEl>
                                          <p:spTgt spid="10">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dissolve">
                                      <p:cBhvr>
                                        <p:cTn id="12"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10" name="内容占位符 2"/>
          <p:cNvSpPr>
            <a:spLocks noGrp="1"/>
          </p:cNvSpPr>
          <p:nvPr>
            <p:ph idx="1"/>
          </p:nvPr>
        </p:nvSpPr>
        <p:spPr>
          <a:xfrm>
            <a:off x="180975" y="641350"/>
            <a:ext cx="8834438" cy="6065838"/>
          </a:xfrm>
        </p:spPr>
        <p:txBody>
          <a:bodyPr/>
          <a:lstStyle/>
          <a:p>
            <a:pPr algn="just" eaLnBrk="1" hangingPunct="1">
              <a:lnSpc>
                <a:spcPct val="100000"/>
              </a:lnSpc>
              <a:buNone/>
              <a:defRPr/>
            </a:pPr>
            <a:r>
              <a:rPr lang="en-US" b="1" dirty="0" smtClean="0"/>
              <a:t>2 I was reminded of this sad fact at a party when a fellow guest asked me the subject of a book I was planning to write.</a:t>
            </a:r>
          </a:p>
          <a:p>
            <a:pPr algn="just" eaLnBrk="1" hangingPunct="1">
              <a:lnSpc>
                <a:spcPct val="100000"/>
              </a:lnSpc>
              <a:buNone/>
              <a:defRPr/>
            </a:pPr>
            <a:r>
              <a:rPr lang="en-US" dirty="0" smtClean="0"/>
              <a:t>   </a:t>
            </a:r>
            <a:r>
              <a:rPr lang="en-US" dirty="0" smtClean="0">
                <a:solidFill>
                  <a:srgbClr val="FF0000"/>
                </a:solidFill>
              </a:rPr>
              <a:t>What is “sad”? What does this choice of word tell us about the writer’s opinion?</a:t>
            </a:r>
          </a:p>
          <a:p>
            <a:pPr algn="just" eaLnBrk="1" hangingPunct="1">
              <a:lnSpc>
                <a:spcPct val="100000"/>
              </a:lnSpc>
              <a:buNone/>
              <a:defRPr/>
            </a:pPr>
            <a:r>
              <a:rPr lang="en-US" altLang="zh-CN" dirty="0" smtClean="0">
                <a:solidFill>
                  <a:srgbClr val="FF0000"/>
                </a:solidFill>
              </a:rPr>
              <a:t>   </a:t>
            </a:r>
            <a:r>
              <a:rPr lang="en-US" dirty="0" smtClean="0"/>
              <a:t>The word </a:t>
            </a:r>
            <a:r>
              <a:rPr lang="en-US" i="1" dirty="0" smtClean="0"/>
              <a:t>sad </a:t>
            </a:r>
            <a:r>
              <a:rPr lang="en-US" dirty="0" smtClean="0"/>
              <a:t>refers back to the fact that “thinking for yourself” is seen as dangerous, and institutionally it is not encouraged. The writer disapproves of this attitude towards “thinking for yourself”, so she uses the word </a:t>
            </a:r>
            <a:r>
              <a:rPr lang="en-US" i="1" dirty="0" smtClean="0"/>
              <a:t>sad </a:t>
            </a:r>
            <a:r>
              <a:rPr lang="en-US" dirty="0" smtClean="0"/>
              <a:t>to show her opinion and her approval of “thinking for yourself”. Using an adjective in this way is very effective in revealing the writer’s opinions and preferences in writing and speaking.</a:t>
            </a:r>
            <a:endParaRPr lang="zh-CN" altLang="en-US" dirty="0">
              <a:solidFill>
                <a:srgbClr val="FF0000"/>
              </a:solidFill>
            </a:endParaRPr>
          </a:p>
        </p:txBody>
      </p:sp>
      <p:pic>
        <p:nvPicPr>
          <p:cNvPr id="17412" name="图片 5" descr="Back">
            <a:hlinkClick r:id="rId3" action="ppaction://hlinksldjump"/>
          </p:cNvPr>
          <p:cNvPicPr>
            <a:picLocks noChangeAspect="1" noChangeArrowheads="1"/>
          </p:cNvPicPr>
          <p:nvPr/>
        </p:nvPicPr>
        <p:blipFill>
          <a:blip r:embed="rId4"/>
          <a:srcRect/>
          <a:stretch>
            <a:fillRect/>
          </a:stretch>
        </p:blipFill>
        <p:spPr bwMode="auto">
          <a:xfrm>
            <a:off x="7656513" y="47625"/>
            <a:ext cx="558800" cy="393700"/>
          </a:xfrm>
          <a:prstGeom prst="rect">
            <a:avLst/>
          </a:prstGeom>
          <a:noFill/>
          <a:ln w="9525">
            <a:noFill/>
            <a:miter lim="800000"/>
            <a:headEnd/>
            <a:tailEnd/>
          </a:ln>
        </p:spPr>
      </p:pic>
      <p:pic>
        <p:nvPicPr>
          <p:cNvPr id="17413" name="图片 6" descr="Home">
            <a:hlinkClick r:id="rId5" action="ppaction://hlinksldjump"/>
          </p:cNvPr>
          <p:cNvPicPr>
            <a:picLocks noChangeAspect="1" noChangeArrowheads="1"/>
          </p:cNvPicPr>
          <p:nvPr/>
        </p:nvPicPr>
        <p:blipFill>
          <a:blip r:embed="rId6"/>
          <a:srcRect/>
          <a:stretch>
            <a:fillRect/>
          </a:stretch>
        </p:blipFill>
        <p:spPr bwMode="auto">
          <a:xfrm>
            <a:off x="8331200" y="52388"/>
            <a:ext cx="484188" cy="441325"/>
          </a:xfrm>
          <a:prstGeom prst="rect">
            <a:avLst/>
          </a:prstGeom>
          <a:noFill/>
          <a:ln w="9525">
            <a:noFill/>
            <a:miter lim="800000"/>
            <a:headEnd/>
            <a:tailEnd/>
          </a:ln>
        </p:spPr>
      </p:pic>
      <p:sp>
        <p:nvSpPr>
          <p:cNvPr id="17414" name="文本框 11"/>
          <p:cNvSpPr txBox="1">
            <a:spLocks noChangeArrowheads="1"/>
          </p:cNvSpPr>
          <p:nvPr/>
        </p:nvSpPr>
        <p:spPr bwMode="auto">
          <a:xfrm>
            <a:off x="196850" y="31750"/>
            <a:ext cx="1843088" cy="461963"/>
          </a:xfrm>
          <a:prstGeom prst="rect">
            <a:avLst/>
          </a:prstGeom>
          <a:noFill/>
          <a:ln w="9525">
            <a:noFill/>
            <a:miter lim="800000"/>
            <a:headEnd/>
            <a:tailEnd/>
          </a:ln>
        </p:spPr>
        <p:txBody>
          <a:bodyPr wrap="none">
            <a:spAutoFit/>
          </a:bodyPr>
          <a:lstStyle/>
          <a:p>
            <a:pPr eaLnBrk="1" hangingPunct="1">
              <a:buFont typeface="Arial" charset="0"/>
              <a:buNone/>
            </a:pPr>
            <a:r>
              <a:rPr lang="en-US" altLang="zh-CN" sz="2400" dirty="0">
                <a:solidFill>
                  <a:schemeClr val="bg1"/>
                </a:solidFill>
                <a:latin typeface="Arial Black" pitchFamily="34" charset="0"/>
              </a:rPr>
              <a:t>Exercises</a:t>
            </a:r>
          </a:p>
        </p:txBody>
      </p:sp>
      <p:pic>
        <p:nvPicPr>
          <p:cNvPr id="7" name="图片 12" descr="MORE"/>
          <p:cNvPicPr>
            <a:picLocks noChangeAspect="1" noChangeArrowheads="1"/>
          </p:cNvPicPr>
          <p:nvPr/>
        </p:nvPicPr>
        <p:blipFill>
          <a:blip r:embed="rId7"/>
          <a:srcRect/>
          <a:stretch>
            <a:fillRect/>
          </a:stretch>
        </p:blipFill>
        <p:spPr bwMode="auto">
          <a:xfrm>
            <a:off x="7991475" y="6262688"/>
            <a:ext cx="912813" cy="2286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
                                            <p:txEl>
                                              <p:pRg st="2" end="2"/>
                                            </p:txEl>
                                          </p:spTgt>
                                        </p:tgtEl>
                                        <p:attrNameLst>
                                          <p:attrName>style.visibility</p:attrName>
                                        </p:attrNameLst>
                                      </p:cBhvr>
                                      <p:to>
                                        <p:strVal val="visible"/>
                                      </p:to>
                                    </p:set>
                                    <p:animEffect transition="in" filter="dissolve">
                                      <p:cBhvr>
                                        <p:cTn id="7" dur="500"/>
                                        <p:tgtEl>
                                          <p:spTgt spid="10">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dissolve">
                                      <p:cBhvr>
                                        <p:cTn id="12"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10" name="内容占位符 2"/>
          <p:cNvSpPr>
            <a:spLocks noGrp="1"/>
          </p:cNvSpPr>
          <p:nvPr>
            <p:ph idx="1"/>
          </p:nvPr>
        </p:nvSpPr>
        <p:spPr>
          <a:xfrm>
            <a:off x="180975" y="641350"/>
            <a:ext cx="8834438" cy="6065838"/>
          </a:xfrm>
        </p:spPr>
        <p:txBody>
          <a:bodyPr/>
          <a:lstStyle/>
          <a:p>
            <a:pPr algn="just" eaLnBrk="1" hangingPunct="1">
              <a:lnSpc>
                <a:spcPct val="100000"/>
              </a:lnSpc>
              <a:buNone/>
              <a:defRPr/>
            </a:pPr>
            <a:r>
              <a:rPr lang="en-US" b="1" dirty="0" smtClean="0"/>
              <a:t>3 For that matter, when was the last time somebody asked you, “What do you really think, </a:t>
            </a:r>
            <a:r>
              <a:rPr lang="en-US" b="1" i="1" dirty="0" smtClean="0"/>
              <a:t>really</a:t>
            </a:r>
            <a:r>
              <a:rPr lang="en-US" b="1" dirty="0" smtClean="0"/>
              <a:t>?” and then waited for you to answer at length?</a:t>
            </a:r>
          </a:p>
          <a:p>
            <a:pPr algn="just" eaLnBrk="1" hangingPunct="1">
              <a:lnSpc>
                <a:spcPct val="100000"/>
              </a:lnSpc>
              <a:buNone/>
              <a:defRPr/>
            </a:pPr>
            <a:r>
              <a:rPr lang="en-US" dirty="0" smtClean="0"/>
              <a:t>   </a:t>
            </a:r>
            <a:r>
              <a:rPr lang="en-US" dirty="0" smtClean="0">
                <a:solidFill>
                  <a:srgbClr val="FF0000"/>
                </a:solidFill>
              </a:rPr>
              <a:t>What answer does the writer expect from this question?</a:t>
            </a:r>
          </a:p>
          <a:p>
            <a:pPr algn="just" eaLnBrk="1" hangingPunct="1">
              <a:lnSpc>
                <a:spcPct val="100000"/>
              </a:lnSpc>
              <a:buNone/>
              <a:defRPr/>
            </a:pPr>
            <a:r>
              <a:rPr lang="en-US" dirty="0" smtClean="0">
                <a:solidFill>
                  <a:srgbClr val="FF0000"/>
                </a:solidFill>
              </a:rPr>
              <a:t>   </a:t>
            </a:r>
            <a:r>
              <a:rPr lang="en-US" dirty="0" smtClean="0"/>
              <a:t>The writer may expect an answer of “rarely”, because the writer has been indicating that “thinking for yourself” is not really encouraged; thus in asking this question, the writer doesn’t expect a positive answer.</a:t>
            </a:r>
          </a:p>
          <a:p>
            <a:pPr algn="just" eaLnBrk="1" hangingPunct="1">
              <a:lnSpc>
                <a:spcPct val="100000"/>
              </a:lnSpc>
              <a:buNone/>
              <a:defRPr/>
            </a:pPr>
            <a:r>
              <a:rPr lang="en-US" dirty="0" smtClean="0"/>
              <a:t/>
            </a:r>
            <a:br>
              <a:rPr lang="en-US" dirty="0" smtClean="0"/>
            </a:br>
            <a:endParaRPr lang="en-US" dirty="0" smtClean="0">
              <a:solidFill>
                <a:srgbClr val="FF0000"/>
              </a:solidFill>
            </a:endParaRPr>
          </a:p>
          <a:p>
            <a:pPr algn="just" eaLnBrk="1" hangingPunct="1">
              <a:lnSpc>
                <a:spcPct val="100000"/>
              </a:lnSpc>
              <a:buNone/>
              <a:defRPr/>
            </a:pPr>
            <a:r>
              <a:rPr lang="en-US" dirty="0" smtClean="0"/>
              <a:t/>
            </a:r>
            <a:br>
              <a:rPr lang="en-US" dirty="0" smtClean="0"/>
            </a:br>
            <a:endParaRPr lang="zh-CN" altLang="en-US" dirty="0"/>
          </a:p>
        </p:txBody>
      </p:sp>
      <p:pic>
        <p:nvPicPr>
          <p:cNvPr id="17413" name="图片 6" descr="Home">
            <a:hlinkClick r:id="rId3" action="ppaction://hlinksldjump"/>
          </p:cNvPr>
          <p:cNvPicPr>
            <a:picLocks noChangeAspect="1" noChangeArrowheads="1"/>
          </p:cNvPicPr>
          <p:nvPr/>
        </p:nvPicPr>
        <p:blipFill>
          <a:blip r:embed="rId4"/>
          <a:srcRect/>
          <a:stretch>
            <a:fillRect/>
          </a:stretch>
        </p:blipFill>
        <p:spPr bwMode="auto">
          <a:xfrm>
            <a:off x="8331200" y="52388"/>
            <a:ext cx="484188" cy="441325"/>
          </a:xfrm>
          <a:prstGeom prst="rect">
            <a:avLst/>
          </a:prstGeom>
          <a:noFill/>
          <a:ln w="9525">
            <a:noFill/>
            <a:miter lim="800000"/>
            <a:headEnd/>
            <a:tailEnd/>
          </a:ln>
        </p:spPr>
      </p:pic>
      <p:sp>
        <p:nvSpPr>
          <p:cNvPr id="17414" name="文本框 11"/>
          <p:cNvSpPr txBox="1">
            <a:spLocks noChangeArrowheads="1"/>
          </p:cNvSpPr>
          <p:nvPr/>
        </p:nvSpPr>
        <p:spPr bwMode="auto">
          <a:xfrm>
            <a:off x="196850" y="31750"/>
            <a:ext cx="1843088" cy="461963"/>
          </a:xfrm>
          <a:prstGeom prst="rect">
            <a:avLst/>
          </a:prstGeom>
          <a:noFill/>
          <a:ln w="9525">
            <a:noFill/>
            <a:miter lim="800000"/>
            <a:headEnd/>
            <a:tailEnd/>
          </a:ln>
        </p:spPr>
        <p:txBody>
          <a:bodyPr wrap="none">
            <a:spAutoFit/>
          </a:bodyPr>
          <a:lstStyle/>
          <a:p>
            <a:pPr eaLnBrk="1" hangingPunct="1">
              <a:buFont typeface="Arial" charset="0"/>
              <a:buNone/>
            </a:pPr>
            <a:r>
              <a:rPr lang="en-US" altLang="zh-CN" sz="2400" dirty="0">
                <a:solidFill>
                  <a:schemeClr val="bg1"/>
                </a:solidFill>
                <a:latin typeface="Arial Black" pitchFamily="34" charset="0"/>
              </a:rPr>
              <a:t>Exercises</a:t>
            </a:r>
          </a:p>
        </p:txBody>
      </p:sp>
      <p:pic>
        <p:nvPicPr>
          <p:cNvPr id="7" name="图片 5" descr="Back">
            <a:hlinkClick r:id="rId5" action="ppaction://hlinksldjump"/>
          </p:cNvPr>
          <p:cNvPicPr>
            <a:picLocks noChangeAspect="1" noChangeArrowheads="1"/>
          </p:cNvPicPr>
          <p:nvPr/>
        </p:nvPicPr>
        <p:blipFill>
          <a:blip r:embed="rId6"/>
          <a:srcRect/>
          <a:stretch>
            <a:fillRect/>
          </a:stretch>
        </p:blipFill>
        <p:spPr bwMode="auto">
          <a:xfrm>
            <a:off x="7656513" y="47625"/>
            <a:ext cx="558800" cy="393700"/>
          </a:xfrm>
          <a:prstGeom prst="rect">
            <a:avLst/>
          </a:prstGeom>
          <a:noFill/>
          <a:ln w="9525">
            <a:noFill/>
            <a:miter lim="800000"/>
            <a:headEnd/>
            <a:tailEnd/>
          </a:ln>
        </p:spPr>
      </p:pic>
      <p:pic>
        <p:nvPicPr>
          <p:cNvPr id="8" name="图片 12" descr="MORE"/>
          <p:cNvPicPr>
            <a:picLocks noChangeAspect="1" noChangeArrowheads="1"/>
          </p:cNvPicPr>
          <p:nvPr/>
        </p:nvPicPr>
        <p:blipFill>
          <a:blip r:embed="rId7"/>
          <a:srcRect/>
          <a:stretch>
            <a:fillRect/>
          </a:stretch>
        </p:blipFill>
        <p:spPr bwMode="auto">
          <a:xfrm>
            <a:off x="7991475" y="6262688"/>
            <a:ext cx="912813" cy="2286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
                                            <p:txEl>
                                              <p:pRg st="2" end="2"/>
                                            </p:txEl>
                                          </p:spTgt>
                                        </p:tgtEl>
                                        <p:attrNameLst>
                                          <p:attrName>style.visibility</p:attrName>
                                        </p:attrNameLst>
                                      </p:cBhvr>
                                      <p:to>
                                        <p:strVal val="visible"/>
                                      </p:to>
                                    </p:set>
                                    <p:animEffect transition="in" filter="dissolve">
                                      <p:cBhvr>
                                        <p:cTn id="7" dur="500"/>
                                        <p:tgtEl>
                                          <p:spTgt spid="10">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dissolve">
                                      <p:cBhvr>
                                        <p:cTn id="12"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10" name="内容占位符 2"/>
          <p:cNvSpPr>
            <a:spLocks noGrp="1"/>
          </p:cNvSpPr>
          <p:nvPr>
            <p:ph idx="1"/>
          </p:nvPr>
        </p:nvSpPr>
        <p:spPr>
          <a:xfrm>
            <a:off x="180975" y="641350"/>
            <a:ext cx="8834438" cy="6065838"/>
          </a:xfrm>
        </p:spPr>
        <p:txBody>
          <a:bodyPr/>
          <a:lstStyle/>
          <a:p>
            <a:pPr algn="just" eaLnBrk="1" hangingPunct="1">
              <a:lnSpc>
                <a:spcPct val="100000"/>
              </a:lnSpc>
              <a:buNone/>
              <a:defRPr/>
            </a:pPr>
            <a:r>
              <a:rPr lang="en-US" b="1" dirty="0" smtClean="0"/>
              <a:t>4 (We may have learned to revere thinkers like Socrates, but we also learned that the state poisoned him for thinking for himself: not unmitigated encouragement.)</a:t>
            </a:r>
          </a:p>
          <a:p>
            <a:pPr algn="just" eaLnBrk="1" hangingPunct="1">
              <a:lnSpc>
                <a:spcPct val="100000"/>
              </a:lnSpc>
              <a:buNone/>
              <a:defRPr/>
            </a:pPr>
            <a:r>
              <a:rPr lang="en-US" dirty="0" smtClean="0"/>
              <a:t>   </a:t>
            </a:r>
            <a:r>
              <a:rPr lang="en-US" dirty="0" smtClean="0">
                <a:solidFill>
                  <a:srgbClr val="FF0000"/>
                </a:solidFill>
              </a:rPr>
              <a:t>Is this sentence a specific example of the main argument — thinking for yourself is not a popular activity — or does it contradict it?</a:t>
            </a:r>
          </a:p>
          <a:p>
            <a:pPr algn="just" eaLnBrk="1" hangingPunct="1">
              <a:lnSpc>
                <a:spcPct val="100000"/>
              </a:lnSpc>
              <a:buNone/>
              <a:defRPr/>
            </a:pPr>
            <a:r>
              <a:rPr lang="en-US" dirty="0" smtClean="0">
                <a:solidFill>
                  <a:srgbClr val="FF0000"/>
                </a:solidFill>
              </a:rPr>
              <a:t>   </a:t>
            </a:r>
            <a:r>
              <a:rPr lang="en-US" dirty="0" smtClean="0"/>
              <a:t>Socrates is known as a great Greek thinker who taught people to think by asking questions, rather than by telling them answers, so people had to find the answers for themselves. However, Socrates was poisoned to death just because of his way of teaching. So this is a specific example of the main argument — thinking for yourself is not a popular activity.</a:t>
            </a:r>
            <a:endParaRPr lang="en-US" dirty="0" smtClean="0">
              <a:solidFill>
                <a:srgbClr val="FF0000"/>
              </a:solidFill>
            </a:endParaRPr>
          </a:p>
        </p:txBody>
      </p:sp>
      <p:pic>
        <p:nvPicPr>
          <p:cNvPr id="17413" name="图片 6" descr="Home">
            <a:hlinkClick r:id="rId3" action="ppaction://hlinksldjump"/>
          </p:cNvPr>
          <p:cNvPicPr>
            <a:picLocks noChangeAspect="1" noChangeArrowheads="1"/>
          </p:cNvPicPr>
          <p:nvPr/>
        </p:nvPicPr>
        <p:blipFill>
          <a:blip r:embed="rId4"/>
          <a:srcRect/>
          <a:stretch>
            <a:fillRect/>
          </a:stretch>
        </p:blipFill>
        <p:spPr bwMode="auto">
          <a:xfrm>
            <a:off x="8331200" y="52388"/>
            <a:ext cx="484188" cy="441325"/>
          </a:xfrm>
          <a:prstGeom prst="rect">
            <a:avLst/>
          </a:prstGeom>
          <a:noFill/>
          <a:ln w="9525">
            <a:noFill/>
            <a:miter lim="800000"/>
            <a:headEnd/>
            <a:tailEnd/>
          </a:ln>
        </p:spPr>
      </p:pic>
      <p:sp>
        <p:nvSpPr>
          <p:cNvPr id="17414" name="文本框 11"/>
          <p:cNvSpPr txBox="1">
            <a:spLocks noChangeArrowheads="1"/>
          </p:cNvSpPr>
          <p:nvPr/>
        </p:nvSpPr>
        <p:spPr bwMode="auto">
          <a:xfrm>
            <a:off x="196850" y="31750"/>
            <a:ext cx="1843088" cy="461963"/>
          </a:xfrm>
          <a:prstGeom prst="rect">
            <a:avLst/>
          </a:prstGeom>
          <a:noFill/>
          <a:ln w="9525">
            <a:noFill/>
            <a:miter lim="800000"/>
            <a:headEnd/>
            <a:tailEnd/>
          </a:ln>
        </p:spPr>
        <p:txBody>
          <a:bodyPr wrap="none">
            <a:spAutoFit/>
          </a:bodyPr>
          <a:lstStyle/>
          <a:p>
            <a:pPr eaLnBrk="1" hangingPunct="1">
              <a:buFont typeface="Arial" charset="0"/>
              <a:buNone/>
            </a:pPr>
            <a:r>
              <a:rPr lang="en-US" altLang="zh-CN" sz="2400" dirty="0">
                <a:solidFill>
                  <a:schemeClr val="bg1"/>
                </a:solidFill>
                <a:latin typeface="Arial Black" pitchFamily="34" charset="0"/>
              </a:rPr>
              <a:t>Exercises</a:t>
            </a:r>
          </a:p>
        </p:txBody>
      </p:sp>
      <p:pic>
        <p:nvPicPr>
          <p:cNvPr id="7" name="图片 5" descr="Back">
            <a:hlinkClick r:id="rId5" action="ppaction://hlinksldjump"/>
          </p:cNvPr>
          <p:cNvPicPr>
            <a:picLocks noChangeAspect="1" noChangeArrowheads="1"/>
          </p:cNvPicPr>
          <p:nvPr/>
        </p:nvPicPr>
        <p:blipFill>
          <a:blip r:embed="rId6"/>
          <a:srcRect/>
          <a:stretch>
            <a:fillRect/>
          </a:stretch>
        </p:blipFill>
        <p:spPr bwMode="auto">
          <a:xfrm>
            <a:off x="7656513" y="47625"/>
            <a:ext cx="558800" cy="393700"/>
          </a:xfrm>
          <a:prstGeom prst="rect">
            <a:avLst/>
          </a:prstGeom>
          <a:noFill/>
          <a:ln w="9525">
            <a:noFill/>
            <a:miter lim="800000"/>
            <a:headEnd/>
            <a:tailEnd/>
          </a:ln>
        </p:spPr>
      </p:pic>
      <p:pic>
        <p:nvPicPr>
          <p:cNvPr id="8" name="图片 12" descr="MORE"/>
          <p:cNvPicPr>
            <a:picLocks noChangeAspect="1" noChangeArrowheads="1"/>
          </p:cNvPicPr>
          <p:nvPr/>
        </p:nvPicPr>
        <p:blipFill>
          <a:blip r:embed="rId7"/>
          <a:srcRect/>
          <a:stretch>
            <a:fillRect/>
          </a:stretch>
        </p:blipFill>
        <p:spPr bwMode="auto">
          <a:xfrm>
            <a:off x="7991475" y="6262688"/>
            <a:ext cx="912813" cy="2286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
                                            <p:txEl>
                                              <p:pRg st="2" end="2"/>
                                            </p:txEl>
                                          </p:spTgt>
                                        </p:tgtEl>
                                        <p:attrNameLst>
                                          <p:attrName>style.visibility</p:attrName>
                                        </p:attrNameLst>
                                      </p:cBhvr>
                                      <p:to>
                                        <p:strVal val="visible"/>
                                      </p:to>
                                    </p:set>
                                    <p:animEffect transition="in" filter="dissolve">
                                      <p:cBhvr>
                                        <p:cTn id="7" dur="500"/>
                                        <p:tgtEl>
                                          <p:spTgt spid="10">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dissolve">
                                      <p:cBhvr>
                                        <p:cTn id="12"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10" name="内容占位符 2"/>
          <p:cNvSpPr>
            <a:spLocks noGrp="1"/>
          </p:cNvSpPr>
          <p:nvPr>
            <p:ph idx="1"/>
          </p:nvPr>
        </p:nvSpPr>
        <p:spPr>
          <a:xfrm>
            <a:off x="180975" y="641350"/>
            <a:ext cx="8834438" cy="6065838"/>
          </a:xfrm>
        </p:spPr>
        <p:txBody>
          <a:bodyPr/>
          <a:lstStyle/>
          <a:p>
            <a:pPr eaLnBrk="1" hangingPunct="1">
              <a:lnSpc>
                <a:spcPct val="100000"/>
              </a:lnSpc>
              <a:buNone/>
              <a:defRPr/>
            </a:pPr>
            <a:endParaRPr lang="en-US" dirty="0" smtClean="0"/>
          </a:p>
          <a:p>
            <a:pPr eaLnBrk="1" hangingPunct="1">
              <a:lnSpc>
                <a:spcPct val="100000"/>
              </a:lnSpc>
              <a:buNone/>
              <a:defRPr/>
            </a:pPr>
            <a:r>
              <a:rPr lang="en-US" b="1" dirty="0" smtClean="0"/>
              <a:t>5 I remember my hand gathering sweat around the pencil.</a:t>
            </a:r>
          </a:p>
          <a:p>
            <a:pPr eaLnBrk="1" hangingPunct="1">
              <a:lnSpc>
                <a:spcPct val="100000"/>
              </a:lnSpc>
              <a:buNone/>
              <a:defRPr/>
            </a:pPr>
            <a:r>
              <a:rPr lang="en-US" dirty="0" smtClean="0"/>
              <a:t>   </a:t>
            </a:r>
            <a:r>
              <a:rPr lang="en-US" dirty="0" smtClean="0">
                <a:solidFill>
                  <a:srgbClr val="FF0000"/>
                </a:solidFill>
              </a:rPr>
              <a:t>How do you think the writer was feeling?</a:t>
            </a:r>
          </a:p>
          <a:p>
            <a:pPr eaLnBrk="1" hangingPunct="1">
              <a:lnSpc>
                <a:spcPct val="100000"/>
              </a:lnSpc>
              <a:buNone/>
              <a:defRPr/>
            </a:pPr>
            <a:r>
              <a:rPr lang="en-US" dirty="0" smtClean="0">
                <a:solidFill>
                  <a:srgbClr val="FF0000"/>
                </a:solidFill>
              </a:rPr>
              <a:t>   </a:t>
            </a:r>
            <a:r>
              <a:rPr lang="en-US" dirty="0" smtClean="0"/>
              <a:t>The writer was scared and nervous.</a:t>
            </a:r>
            <a:br>
              <a:rPr lang="en-US" dirty="0" smtClean="0"/>
            </a:br>
            <a:r>
              <a:rPr lang="en-US" dirty="0" smtClean="0"/>
              <a:t> </a:t>
            </a:r>
            <a:r>
              <a:rPr lang="en-US" dirty="0" smtClean="0">
                <a:solidFill>
                  <a:srgbClr val="FF0000"/>
                </a:solidFill>
              </a:rPr>
              <a:t/>
            </a:r>
            <a:br>
              <a:rPr lang="en-US" dirty="0" smtClean="0">
                <a:solidFill>
                  <a:srgbClr val="FF0000"/>
                </a:solidFill>
              </a:rPr>
            </a:br>
            <a:endParaRPr lang="zh-CN" altLang="en-US" dirty="0">
              <a:solidFill>
                <a:srgbClr val="FF0000"/>
              </a:solidFill>
            </a:endParaRPr>
          </a:p>
        </p:txBody>
      </p:sp>
      <p:pic>
        <p:nvPicPr>
          <p:cNvPr id="17411" name="图片 2" descr="END"/>
          <p:cNvPicPr>
            <a:picLocks noChangeAspect="1" noChangeArrowheads="1"/>
          </p:cNvPicPr>
          <p:nvPr/>
        </p:nvPicPr>
        <p:blipFill>
          <a:blip r:embed="rId3"/>
          <a:srcRect/>
          <a:stretch>
            <a:fillRect/>
          </a:stretch>
        </p:blipFill>
        <p:spPr bwMode="auto">
          <a:xfrm>
            <a:off x="8379645" y="6341909"/>
            <a:ext cx="474663" cy="225425"/>
          </a:xfrm>
          <a:prstGeom prst="rect">
            <a:avLst/>
          </a:prstGeom>
          <a:noFill/>
          <a:ln w="9525">
            <a:noFill/>
            <a:miter lim="800000"/>
            <a:headEnd/>
            <a:tailEnd/>
          </a:ln>
        </p:spPr>
      </p:pic>
      <p:pic>
        <p:nvPicPr>
          <p:cNvPr id="17413" name="图片 6" descr="Home">
            <a:hlinkClick r:id="rId4" action="ppaction://hlinksldjump"/>
          </p:cNvPr>
          <p:cNvPicPr>
            <a:picLocks noChangeAspect="1" noChangeArrowheads="1"/>
          </p:cNvPicPr>
          <p:nvPr/>
        </p:nvPicPr>
        <p:blipFill>
          <a:blip r:embed="rId5"/>
          <a:srcRect/>
          <a:stretch>
            <a:fillRect/>
          </a:stretch>
        </p:blipFill>
        <p:spPr bwMode="auto">
          <a:xfrm>
            <a:off x="8331200" y="52388"/>
            <a:ext cx="484188" cy="441325"/>
          </a:xfrm>
          <a:prstGeom prst="rect">
            <a:avLst/>
          </a:prstGeom>
          <a:noFill/>
          <a:ln w="9525">
            <a:noFill/>
            <a:miter lim="800000"/>
            <a:headEnd/>
            <a:tailEnd/>
          </a:ln>
        </p:spPr>
      </p:pic>
      <p:sp>
        <p:nvSpPr>
          <p:cNvPr id="17414" name="文本框 11"/>
          <p:cNvSpPr txBox="1">
            <a:spLocks noChangeArrowheads="1"/>
          </p:cNvSpPr>
          <p:nvPr/>
        </p:nvSpPr>
        <p:spPr bwMode="auto">
          <a:xfrm>
            <a:off x="196850" y="31750"/>
            <a:ext cx="1843088" cy="461963"/>
          </a:xfrm>
          <a:prstGeom prst="rect">
            <a:avLst/>
          </a:prstGeom>
          <a:noFill/>
          <a:ln w="9525">
            <a:noFill/>
            <a:miter lim="800000"/>
            <a:headEnd/>
            <a:tailEnd/>
          </a:ln>
        </p:spPr>
        <p:txBody>
          <a:bodyPr wrap="none">
            <a:spAutoFit/>
          </a:bodyPr>
          <a:lstStyle/>
          <a:p>
            <a:pPr eaLnBrk="1" hangingPunct="1">
              <a:buFont typeface="Arial" charset="0"/>
              <a:buNone/>
            </a:pPr>
            <a:r>
              <a:rPr lang="en-US" altLang="zh-CN" sz="2400" dirty="0">
                <a:solidFill>
                  <a:schemeClr val="bg1"/>
                </a:solidFill>
                <a:latin typeface="Arial Black" pitchFamily="34" charset="0"/>
              </a:rPr>
              <a:t>Exercises</a:t>
            </a:r>
          </a:p>
        </p:txBody>
      </p:sp>
      <p:pic>
        <p:nvPicPr>
          <p:cNvPr id="7" name="图片 5" descr="Back">
            <a:hlinkClick r:id="rId6" action="ppaction://hlinksldjump"/>
          </p:cNvPr>
          <p:cNvPicPr>
            <a:picLocks noChangeAspect="1" noChangeArrowheads="1"/>
          </p:cNvPicPr>
          <p:nvPr/>
        </p:nvPicPr>
        <p:blipFill>
          <a:blip r:embed="rId7"/>
          <a:srcRect/>
          <a:stretch>
            <a:fillRect/>
          </a:stretch>
        </p:blipFill>
        <p:spPr bwMode="auto">
          <a:xfrm>
            <a:off x="7656513" y="47625"/>
            <a:ext cx="558800" cy="3937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
                                            <p:txEl>
                                              <p:pRg st="3" end="3"/>
                                            </p:txEl>
                                          </p:spTgt>
                                        </p:tgtEl>
                                        <p:attrNameLst>
                                          <p:attrName>style.visibility</p:attrName>
                                        </p:attrNameLst>
                                      </p:cBhvr>
                                      <p:to>
                                        <p:strVal val="visible"/>
                                      </p:to>
                                    </p:set>
                                    <p:animEffect transition="in" filter="dissolve">
                                      <p:cBhvr>
                                        <p:cTn id="7" dur="500"/>
                                        <p:tgtEl>
                                          <p:spTgt spid="10">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7411"/>
                                        </p:tgtEl>
                                        <p:attrNameLst>
                                          <p:attrName>style.visibility</p:attrName>
                                        </p:attrNameLst>
                                      </p:cBhvr>
                                      <p:to>
                                        <p:strVal val="visible"/>
                                      </p:to>
                                    </p:set>
                                    <p:animEffect transition="in" filter="dissolve">
                                      <p:cBhvr>
                                        <p:cTn id="12" dur="1000"/>
                                        <p:tgtEl>
                                          <p:spTgt spid="174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10" name="内容占位符 2"/>
          <p:cNvSpPr>
            <a:spLocks noGrp="1"/>
          </p:cNvSpPr>
          <p:nvPr>
            <p:ph idx="1"/>
          </p:nvPr>
        </p:nvSpPr>
        <p:spPr>
          <a:xfrm>
            <a:off x="196850" y="1028233"/>
            <a:ext cx="8753719" cy="3614127"/>
          </a:xfrm>
        </p:spPr>
        <p:txBody>
          <a:bodyPr/>
          <a:lstStyle/>
          <a:p>
            <a:pPr algn="just" eaLnBrk="1" hangingPunct="1">
              <a:lnSpc>
                <a:spcPct val="100000"/>
              </a:lnSpc>
              <a:buNone/>
              <a:defRPr/>
            </a:pPr>
            <a:r>
              <a:rPr lang="en-US" b="1" dirty="0" smtClean="0">
                <a:solidFill>
                  <a:srgbClr val="7030A0"/>
                </a:solidFill>
              </a:rPr>
              <a:t>Developing critical thinking</a:t>
            </a:r>
          </a:p>
          <a:p>
            <a:pPr algn="just" eaLnBrk="1" hangingPunct="1">
              <a:lnSpc>
                <a:spcPct val="100000"/>
              </a:lnSpc>
              <a:buNone/>
              <a:defRPr/>
            </a:pPr>
            <a:r>
              <a:rPr lang="en-US" b="1" dirty="0" smtClean="0"/>
              <a:t>9 Work in pairs and discuss the questions.</a:t>
            </a:r>
            <a:endParaRPr lang="en-US" dirty="0" smtClean="0"/>
          </a:p>
          <a:p>
            <a:pPr algn="just" eaLnBrk="1" hangingPunct="1">
              <a:lnSpc>
                <a:spcPct val="100000"/>
              </a:lnSpc>
              <a:buNone/>
              <a:defRPr/>
            </a:pPr>
            <a:r>
              <a:rPr lang="en-US" dirty="0" smtClean="0"/>
              <a:t>1 </a:t>
            </a:r>
            <a:r>
              <a:rPr lang="en-US" dirty="0" smtClean="0">
                <a:hlinkClick r:id="rId3" action="ppaction://hlinksldjump"/>
              </a:rPr>
              <a:t>Would you agree that not many people know how to think for themselves? Why / Why not?</a:t>
            </a:r>
            <a:endParaRPr lang="en-US" dirty="0" smtClean="0"/>
          </a:p>
          <a:p>
            <a:pPr algn="just" eaLnBrk="1" hangingPunct="1">
              <a:lnSpc>
                <a:spcPct val="100000"/>
              </a:lnSpc>
              <a:buNone/>
              <a:defRPr/>
            </a:pPr>
            <a:r>
              <a:rPr lang="en-US" dirty="0" smtClean="0"/>
              <a:t>2 </a:t>
            </a:r>
            <a:r>
              <a:rPr lang="en-US" dirty="0" smtClean="0">
                <a:hlinkClick r:id="rId4" action="ppaction://hlinksldjump"/>
              </a:rPr>
              <a:t>In what way can “thinking for yourself” be dangerous?</a:t>
            </a:r>
            <a:endParaRPr lang="en-US" dirty="0" smtClean="0"/>
          </a:p>
          <a:p>
            <a:pPr algn="just" eaLnBrk="1" hangingPunct="1">
              <a:lnSpc>
                <a:spcPct val="100000"/>
              </a:lnSpc>
              <a:buNone/>
              <a:defRPr/>
            </a:pPr>
            <a:r>
              <a:rPr lang="en-US" dirty="0" smtClean="0"/>
              <a:t>3 </a:t>
            </a:r>
            <a:r>
              <a:rPr lang="en-US" dirty="0" smtClean="0">
                <a:hlinkClick r:id="rId5" action="ppaction://hlinksldjump"/>
              </a:rPr>
              <a:t>If you were a teacher, what would you do to help students cultivate their critical thinking skills?</a:t>
            </a:r>
            <a:endParaRPr lang="en-US" dirty="0" smtClean="0"/>
          </a:p>
        </p:txBody>
      </p:sp>
      <p:pic>
        <p:nvPicPr>
          <p:cNvPr id="17412" name="图片 5" descr="Back">
            <a:hlinkClick r:id="rId6" action="ppaction://hlinksldjump"/>
          </p:cNvPr>
          <p:cNvPicPr>
            <a:picLocks noChangeAspect="1" noChangeArrowheads="1"/>
          </p:cNvPicPr>
          <p:nvPr/>
        </p:nvPicPr>
        <p:blipFill>
          <a:blip r:embed="rId7"/>
          <a:srcRect/>
          <a:stretch>
            <a:fillRect/>
          </a:stretch>
        </p:blipFill>
        <p:spPr bwMode="auto">
          <a:xfrm>
            <a:off x="7656513" y="47625"/>
            <a:ext cx="558800" cy="393700"/>
          </a:xfrm>
          <a:prstGeom prst="rect">
            <a:avLst/>
          </a:prstGeom>
          <a:noFill/>
          <a:ln w="9525">
            <a:noFill/>
            <a:miter lim="800000"/>
            <a:headEnd/>
            <a:tailEnd/>
          </a:ln>
        </p:spPr>
      </p:pic>
      <p:pic>
        <p:nvPicPr>
          <p:cNvPr id="17413" name="图片 6" descr="Home">
            <a:hlinkClick r:id="rId8" action="ppaction://hlinksldjump"/>
          </p:cNvPr>
          <p:cNvPicPr>
            <a:picLocks noChangeAspect="1" noChangeArrowheads="1"/>
          </p:cNvPicPr>
          <p:nvPr/>
        </p:nvPicPr>
        <p:blipFill>
          <a:blip r:embed="rId9"/>
          <a:srcRect/>
          <a:stretch>
            <a:fillRect/>
          </a:stretch>
        </p:blipFill>
        <p:spPr bwMode="auto">
          <a:xfrm>
            <a:off x="8331200" y="52388"/>
            <a:ext cx="484188" cy="441325"/>
          </a:xfrm>
          <a:prstGeom prst="rect">
            <a:avLst/>
          </a:prstGeom>
          <a:noFill/>
          <a:ln w="9525">
            <a:noFill/>
            <a:miter lim="800000"/>
            <a:headEnd/>
            <a:tailEnd/>
          </a:ln>
        </p:spPr>
      </p:pic>
      <p:sp>
        <p:nvSpPr>
          <p:cNvPr id="17414" name="文本框 11"/>
          <p:cNvSpPr txBox="1">
            <a:spLocks noChangeArrowheads="1"/>
          </p:cNvSpPr>
          <p:nvPr/>
        </p:nvSpPr>
        <p:spPr bwMode="auto">
          <a:xfrm>
            <a:off x="196850" y="31750"/>
            <a:ext cx="1843088" cy="461963"/>
          </a:xfrm>
          <a:prstGeom prst="rect">
            <a:avLst/>
          </a:prstGeom>
          <a:noFill/>
          <a:ln w="9525">
            <a:noFill/>
            <a:miter lim="800000"/>
            <a:headEnd/>
            <a:tailEnd/>
          </a:ln>
        </p:spPr>
        <p:txBody>
          <a:bodyPr wrap="none">
            <a:spAutoFit/>
          </a:bodyPr>
          <a:lstStyle/>
          <a:p>
            <a:pPr eaLnBrk="1" hangingPunct="1">
              <a:buFont typeface="Arial" charset="0"/>
              <a:buNone/>
            </a:pPr>
            <a:r>
              <a:rPr lang="en-US" altLang="zh-CN" sz="2400" dirty="0">
                <a:solidFill>
                  <a:schemeClr val="bg1"/>
                </a:solidFill>
                <a:latin typeface="Arial Black" pitchFamily="34" charset="0"/>
              </a:rPr>
              <a:t>Exercises</a:t>
            </a:r>
          </a:p>
        </p:txBody>
      </p:sp>
    </p:spTree>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10" name="内容占位符 2"/>
          <p:cNvSpPr>
            <a:spLocks noGrp="1"/>
          </p:cNvSpPr>
          <p:nvPr>
            <p:ph idx="1"/>
          </p:nvPr>
        </p:nvSpPr>
        <p:spPr>
          <a:xfrm>
            <a:off x="180975" y="799606"/>
            <a:ext cx="8723313" cy="1547940"/>
          </a:xfrm>
        </p:spPr>
        <p:txBody>
          <a:bodyPr/>
          <a:lstStyle/>
          <a:p>
            <a:pPr algn="just" eaLnBrk="1" hangingPunct="1">
              <a:buNone/>
              <a:defRPr/>
            </a:pPr>
            <a:r>
              <a:rPr lang="en-US" b="1" dirty="0" smtClean="0"/>
              <a:t>1 Would you agree that not many people know how to think for themselves? Why / Why not?</a:t>
            </a:r>
          </a:p>
        </p:txBody>
      </p:sp>
      <p:pic>
        <p:nvPicPr>
          <p:cNvPr id="17412" name="图片 5" descr="Back">
            <a:hlinkClick r:id="rId3" action="ppaction://hlinksldjump"/>
          </p:cNvPr>
          <p:cNvPicPr>
            <a:picLocks noChangeAspect="1" noChangeArrowheads="1"/>
          </p:cNvPicPr>
          <p:nvPr/>
        </p:nvPicPr>
        <p:blipFill>
          <a:blip r:embed="rId4"/>
          <a:srcRect/>
          <a:stretch>
            <a:fillRect/>
          </a:stretch>
        </p:blipFill>
        <p:spPr bwMode="auto">
          <a:xfrm>
            <a:off x="7656513" y="47625"/>
            <a:ext cx="558800" cy="393700"/>
          </a:xfrm>
          <a:prstGeom prst="rect">
            <a:avLst/>
          </a:prstGeom>
          <a:noFill/>
          <a:ln w="9525">
            <a:noFill/>
            <a:miter lim="800000"/>
            <a:headEnd/>
            <a:tailEnd/>
          </a:ln>
        </p:spPr>
      </p:pic>
      <p:pic>
        <p:nvPicPr>
          <p:cNvPr id="17413" name="图片 6" descr="Home">
            <a:hlinkClick r:id="rId5" action="ppaction://hlinksldjump"/>
          </p:cNvPr>
          <p:cNvPicPr>
            <a:picLocks noChangeAspect="1" noChangeArrowheads="1"/>
          </p:cNvPicPr>
          <p:nvPr/>
        </p:nvPicPr>
        <p:blipFill>
          <a:blip r:embed="rId6"/>
          <a:srcRect/>
          <a:stretch>
            <a:fillRect/>
          </a:stretch>
        </p:blipFill>
        <p:spPr bwMode="auto">
          <a:xfrm>
            <a:off x="8331200" y="52388"/>
            <a:ext cx="484188" cy="441325"/>
          </a:xfrm>
          <a:prstGeom prst="rect">
            <a:avLst/>
          </a:prstGeom>
          <a:noFill/>
          <a:ln w="9525">
            <a:noFill/>
            <a:miter lim="800000"/>
            <a:headEnd/>
            <a:tailEnd/>
          </a:ln>
        </p:spPr>
      </p:pic>
      <p:sp>
        <p:nvSpPr>
          <p:cNvPr id="17414" name="文本框 11"/>
          <p:cNvSpPr txBox="1">
            <a:spLocks noChangeArrowheads="1"/>
          </p:cNvSpPr>
          <p:nvPr/>
        </p:nvSpPr>
        <p:spPr bwMode="auto">
          <a:xfrm>
            <a:off x="196850" y="31750"/>
            <a:ext cx="1843088" cy="461963"/>
          </a:xfrm>
          <a:prstGeom prst="rect">
            <a:avLst/>
          </a:prstGeom>
          <a:noFill/>
          <a:ln w="9525">
            <a:noFill/>
            <a:miter lim="800000"/>
            <a:headEnd/>
            <a:tailEnd/>
          </a:ln>
        </p:spPr>
        <p:txBody>
          <a:bodyPr wrap="none">
            <a:spAutoFit/>
          </a:bodyPr>
          <a:lstStyle/>
          <a:p>
            <a:pPr eaLnBrk="1" hangingPunct="1">
              <a:buFont typeface="Arial" charset="0"/>
              <a:buNone/>
            </a:pPr>
            <a:r>
              <a:rPr lang="en-US" altLang="zh-CN" sz="2400" dirty="0">
                <a:solidFill>
                  <a:schemeClr val="bg1"/>
                </a:solidFill>
                <a:latin typeface="Arial Black" pitchFamily="34" charset="0"/>
              </a:rPr>
              <a:t>Exercises</a:t>
            </a:r>
          </a:p>
        </p:txBody>
      </p:sp>
      <p:pic>
        <p:nvPicPr>
          <p:cNvPr id="6" name="图片 12" descr="MORE"/>
          <p:cNvPicPr>
            <a:picLocks noChangeAspect="1" noChangeArrowheads="1"/>
          </p:cNvPicPr>
          <p:nvPr/>
        </p:nvPicPr>
        <p:blipFill>
          <a:blip r:embed="rId7"/>
          <a:srcRect/>
          <a:stretch>
            <a:fillRect/>
          </a:stretch>
        </p:blipFill>
        <p:spPr bwMode="auto">
          <a:xfrm>
            <a:off x="7991475" y="6262688"/>
            <a:ext cx="912813" cy="228600"/>
          </a:xfrm>
          <a:prstGeom prst="rect">
            <a:avLst/>
          </a:prstGeom>
          <a:noFill/>
          <a:ln w="9525">
            <a:noFill/>
            <a:miter lim="800000"/>
            <a:headEnd/>
            <a:tailEnd/>
          </a:ln>
        </p:spPr>
      </p:pic>
      <p:sp>
        <p:nvSpPr>
          <p:cNvPr id="2" name="TextBox 1"/>
          <p:cNvSpPr txBox="1"/>
          <p:nvPr/>
        </p:nvSpPr>
        <p:spPr>
          <a:xfrm>
            <a:off x="422030" y="1723289"/>
            <a:ext cx="8482258" cy="4745915"/>
          </a:xfrm>
          <a:prstGeom prst="rect">
            <a:avLst/>
          </a:prstGeom>
          <a:noFill/>
        </p:spPr>
        <p:txBody>
          <a:bodyPr wrap="square" rtlCol="0">
            <a:spAutoFit/>
          </a:bodyPr>
          <a:lstStyle/>
          <a:p>
            <a:pPr algn="just">
              <a:lnSpc>
                <a:spcPct val="90000"/>
              </a:lnSpc>
            </a:pPr>
            <a:r>
              <a:rPr lang="en-US" altLang="zh-CN" sz="2800" dirty="0"/>
              <a:t>This depends on the experience of individuals. In some cultures people are not encouraged to think for themselves. They are expected to follow leaders or famous people. This has both advantages and disadvantages. The advantages are that people may be guided to do things in a way that has been demonstrated to work. The disadvantages are that people may not know what to do when an unexpected problem occurs. In fact all people have to think </a:t>
            </a:r>
            <a:r>
              <a:rPr lang="en-US" altLang="zh-CN" sz="2800" dirty="0" smtClean="0"/>
              <a:t>for themselves </a:t>
            </a:r>
            <a:r>
              <a:rPr lang="en-US" altLang="zh-CN" sz="2800" dirty="0"/>
              <a:t>one way or another during their lifetime. There needs to be some kind of balance between thinking </a:t>
            </a:r>
            <a:r>
              <a:rPr lang="en-US" altLang="zh-CN" sz="2800" dirty="0" smtClean="0"/>
              <a:t>for oneself </a:t>
            </a:r>
            <a:r>
              <a:rPr lang="en-US" altLang="zh-CN" sz="2800" dirty="0"/>
              <a:t>and collaborating with others</a:t>
            </a:r>
            <a:r>
              <a:rPr lang="en-US" altLang="zh-CN" sz="2800" dirty="0" smtClean="0"/>
              <a:t>.</a:t>
            </a:r>
            <a:endParaRPr lang="zh-CN" altLang="en-US" sz="28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dissolve">
                                      <p:cBhvr>
                                        <p:cTn id="11"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6146" name="文本框 3"/>
          <p:cNvSpPr txBox="1">
            <a:spLocks noChangeArrowheads="1"/>
          </p:cNvSpPr>
          <p:nvPr/>
        </p:nvSpPr>
        <p:spPr bwMode="auto">
          <a:xfrm>
            <a:off x="184150" y="73025"/>
            <a:ext cx="928688" cy="461963"/>
          </a:xfrm>
          <a:prstGeom prst="rect">
            <a:avLst/>
          </a:prstGeom>
          <a:noFill/>
          <a:ln w="9525">
            <a:noFill/>
            <a:miter lim="800000"/>
            <a:headEnd/>
            <a:tailEnd/>
          </a:ln>
        </p:spPr>
        <p:txBody>
          <a:bodyPr wrap="none">
            <a:spAutoFit/>
          </a:bodyPr>
          <a:lstStyle/>
          <a:p>
            <a:pPr eaLnBrk="1" hangingPunct="1">
              <a:buFont typeface="Arial" charset="0"/>
              <a:buNone/>
            </a:pPr>
            <a:r>
              <a:rPr lang="en-US" altLang="en-US" sz="2400">
                <a:solidFill>
                  <a:schemeClr val="bg1"/>
                </a:solidFill>
                <a:latin typeface="Arial Black" pitchFamily="34" charset="0"/>
                <a:sym typeface="Arial" charset="0"/>
              </a:rPr>
              <a:t>Text</a:t>
            </a:r>
          </a:p>
        </p:txBody>
      </p:sp>
      <p:pic>
        <p:nvPicPr>
          <p:cNvPr id="6148" name="图片 6" descr="Home">
            <a:hlinkClick r:id="rId3" action="ppaction://hlinksldjump"/>
          </p:cNvPr>
          <p:cNvPicPr>
            <a:picLocks noChangeAspect="1" noChangeArrowheads="1"/>
          </p:cNvPicPr>
          <p:nvPr/>
        </p:nvPicPr>
        <p:blipFill>
          <a:blip r:embed="rId4"/>
          <a:srcRect/>
          <a:stretch>
            <a:fillRect/>
          </a:stretch>
        </p:blipFill>
        <p:spPr bwMode="auto">
          <a:xfrm>
            <a:off x="8331200" y="52388"/>
            <a:ext cx="484188" cy="441325"/>
          </a:xfrm>
          <a:prstGeom prst="rect">
            <a:avLst/>
          </a:prstGeom>
          <a:noFill/>
          <a:ln w="9525">
            <a:noFill/>
            <a:miter lim="800000"/>
            <a:headEnd/>
            <a:tailEnd/>
          </a:ln>
        </p:spPr>
      </p:pic>
      <p:sp>
        <p:nvSpPr>
          <p:cNvPr id="18" name="内容占位符 2"/>
          <p:cNvSpPr>
            <a:spLocks noGrp="1"/>
          </p:cNvSpPr>
          <p:nvPr>
            <p:ph idx="1"/>
          </p:nvPr>
        </p:nvSpPr>
        <p:spPr>
          <a:xfrm>
            <a:off x="66322" y="744538"/>
            <a:ext cx="8963378" cy="6065837"/>
          </a:xfrm>
        </p:spPr>
        <p:txBody>
          <a:bodyPr/>
          <a:lstStyle/>
          <a:p>
            <a:pPr marL="0" indent="1588" eaLnBrk="1" hangingPunct="1">
              <a:lnSpc>
                <a:spcPts val="3300"/>
              </a:lnSpc>
              <a:buNone/>
              <a:defRPr/>
            </a:pPr>
            <a:endParaRPr lang="en-US" sz="2400" dirty="0" smtClean="0"/>
          </a:p>
          <a:p>
            <a:pPr marL="0" indent="1588" algn="just" eaLnBrk="1" hangingPunct="1">
              <a:lnSpc>
                <a:spcPct val="150000"/>
              </a:lnSpc>
              <a:buNone/>
              <a:defRPr/>
            </a:pPr>
            <a:r>
              <a:rPr lang="en-US" sz="1800" spc="-110" dirty="0" smtClean="0">
                <a:solidFill>
                  <a:srgbClr val="0070C0"/>
                </a:solidFill>
              </a:rPr>
              <a:t>3      </a:t>
            </a:r>
            <a:r>
              <a:rPr lang="en-US" sz="2500" spc="-70" dirty="0" smtClean="0"/>
              <a:t>I was reminded of this sad fact at a party </a:t>
            </a:r>
            <a:r>
              <a:rPr lang="en-US" sz="2500" spc="-70" dirty="0" smtClean="0">
                <a:hlinkClick r:id="rId5" action="ppaction://hlinksldjump"/>
              </a:rPr>
              <a:t>when a fellow guest asked</a:t>
            </a:r>
            <a:r>
              <a:rPr lang="en-US" sz="2500" dirty="0" smtClean="0">
                <a:hlinkClick r:id="rId5" action="ppaction://hlinksldjump"/>
              </a:rPr>
              <a:t/>
            </a:r>
            <a:br>
              <a:rPr lang="en-US" sz="2500" dirty="0" smtClean="0">
                <a:hlinkClick r:id="rId5" action="ppaction://hlinksldjump"/>
              </a:rPr>
            </a:br>
            <a:r>
              <a:rPr lang="en-US" sz="2500" dirty="0" smtClean="0">
                <a:hlinkClick r:id="rId5" action="ppaction://hlinksldjump"/>
              </a:rPr>
              <a:t>me the subject of a book </a:t>
            </a:r>
            <a:r>
              <a:rPr lang="en-US" sz="2500" dirty="0" smtClean="0"/>
              <a:t>I was planning to write. I told him that it</a:t>
            </a:r>
            <a:br>
              <a:rPr lang="en-US" sz="2500" dirty="0" smtClean="0"/>
            </a:br>
            <a:r>
              <a:rPr lang="en-US" sz="2500" spc="-30" dirty="0" smtClean="0"/>
              <a:t>was about how people can help each other to think for themselves.</a:t>
            </a:r>
            <a:br>
              <a:rPr lang="en-US" sz="2500" spc="-30" dirty="0" smtClean="0"/>
            </a:br>
            <a:r>
              <a:rPr lang="en-US" sz="2500" spc="80" dirty="0" smtClean="0"/>
              <a:t>“Oh dear,” he said, “I </a:t>
            </a:r>
            <a:r>
              <a:rPr lang="en-US" sz="2500" spc="80" dirty="0" smtClean="0">
                <a:hlinkClick r:id="rId6" action="ppaction://hlinksldjump"/>
              </a:rPr>
              <a:t>don’t think much of </a:t>
            </a:r>
            <a:r>
              <a:rPr lang="en-US" sz="2500" spc="80" dirty="0" smtClean="0"/>
              <a:t>that; I much prefer</a:t>
            </a:r>
            <a:br>
              <a:rPr lang="en-US" sz="2500" spc="80" dirty="0" smtClean="0"/>
            </a:br>
            <a:r>
              <a:rPr lang="en-US" sz="2500" dirty="0" smtClean="0"/>
              <a:t>people do as they’re told.” </a:t>
            </a:r>
            <a:r>
              <a:rPr lang="en-US" sz="2500" dirty="0" smtClean="0">
                <a:hlinkClick r:id="rId7" action="ppaction://hlinksldjump"/>
              </a:rPr>
              <a:t>I later found out that he is the fourth</a:t>
            </a:r>
            <a:r>
              <a:rPr lang="en-US" altLang="zh-CN" sz="2500" dirty="0" smtClean="0">
                <a:hlinkClick r:id="rId7" action="ppaction://hlinksldjump"/>
              </a:rPr>
              <a:t>-</a:t>
            </a:r>
            <a:r>
              <a:rPr lang="en-US" sz="2500" dirty="0" smtClean="0">
                <a:hlinkClick r:id="rId7" action="ppaction://hlinksldjump"/>
              </a:rPr>
              <a:t> generation president of one of the largest oil companies.</a:t>
            </a:r>
            <a:endParaRPr lang="zh-CN" altLang="en-US" sz="2500" dirty="0"/>
          </a:p>
        </p:txBody>
      </p:sp>
      <p:pic>
        <p:nvPicPr>
          <p:cNvPr id="6152" name="图片 8" descr="音频">
            <a:hlinkClick r:id="rId8" action="ppaction://hlinkfile"/>
          </p:cNvPr>
          <p:cNvPicPr>
            <a:picLocks noChangeAspect="1" noChangeArrowheads="1"/>
          </p:cNvPicPr>
          <p:nvPr/>
        </p:nvPicPr>
        <p:blipFill>
          <a:blip r:embed="rId9"/>
          <a:srcRect/>
          <a:stretch>
            <a:fillRect/>
          </a:stretch>
        </p:blipFill>
        <p:spPr bwMode="auto">
          <a:xfrm>
            <a:off x="8486956" y="684752"/>
            <a:ext cx="476250" cy="533400"/>
          </a:xfrm>
          <a:prstGeom prst="rect">
            <a:avLst/>
          </a:prstGeom>
          <a:noFill/>
          <a:ln w="9525">
            <a:noFill/>
            <a:miter lim="800000"/>
            <a:headEnd/>
            <a:tailEnd/>
          </a:ln>
        </p:spPr>
      </p:pic>
      <p:pic>
        <p:nvPicPr>
          <p:cNvPr id="6153" name="图片 10">
            <a:hlinkClick r:id="rId10" action="ppaction://hlinksldjump"/>
          </p:cNvPr>
          <p:cNvPicPr>
            <a:picLocks noChangeAspect="1"/>
          </p:cNvPicPr>
          <p:nvPr/>
        </p:nvPicPr>
        <p:blipFill>
          <a:blip r:embed="rId11"/>
          <a:srcRect/>
          <a:stretch>
            <a:fillRect/>
          </a:stretch>
        </p:blipFill>
        <p:spPr bwMode="auto">
          <a:xfrm>
            <a:off x="8072749" y="6092825"/>
            <a:ext cx="879475" cy="539750"/>
          </a:xfrm>
          <a:prstGeom prst="rect">
            <a:avLst/>
          </a:prstGeom>
          <a:noFill/>
          <a:ln w="9525">
            <a:noFill/>
            <a:miter lim="800000"/>
            <a:headEnd/>
            <a:tailEnd/>
          </a:ln>
        </p:spPr>
      </p:pic>
      <p:pic>
        <p:nvPicPr>
          <p:cNvPr id="8" name="图片 5" descr="Back">
            <a:hlinkClick r:id="rId12" action="ppaction://hlinksldjump"/>
          </p:cNvPr>
          <p:cNvPicPr>
            <a:picLocks noChangeAspect="1" noChangeArrowheads="1"/>
          </p:cNvPicPr>
          <p:nvPr/>
        </p:nvPicPr>
        <p:blipFill>
          <a:blip r:embed="rId13"/>
          <a:srcRect/>
          <a:stretch>
            <a:fillRect/>
          </a:stretch>
        </p:blipFill>
        <p:spPr bwMode="auto">
          <a:xfrm>
            <a:off x="7656513" y="47625"/>
            <a:ext cx="558800" cy="3937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10" name="内容占位符 2"/>
          <p:cNvSpPr>
            <a:spLocks noGrp="1"/>
          </p:cNvSpPr>
          <p:nvPr>
            <p:ph idx="1"/>
          </p:nvPr>
        </p:nvSpPr>
        <p:spPr>
          <a:xfrm>
            <a:off x="180975" y="746854"/>
            <a:ext cx="8834438" cy="6065838"/>
          </a:xfrm>
        </p:spPr>
        <p:txBody>
          <a:bodyPr/>
          <a:lstStyle/>
          <a:p>
            <a:pPr algn="just" eaLnBrk="1" hangingPunct="1">
              <a:lnSpc>
                <a:spcPct val="100000"/>
              </a:lnSpc>
              <a:buNone/>
              <a:defRPr/>
            </a:pPr>
            <a:r>
              <a:rPr lang="en-US" b="1" dirty="0" smtClean="0"/>
              <a:t>2 In what way can “thinking for yourself” be dangerous?</a:t>
            </a:r>
          </a:p>
          <a:p>
            <a:pPr algn="just" eaLnBrk="1" hangingPunct="1">
              <a:lnSpc>
                <a:spcPct val="100000"/>
              </a:lnSpc>
              <a:buNone/>
              <a:defRPr/>
            </a:pPr>
            <a:r>
              <a:rPr lang="en-US" dirty="0" smtClean="0"/>
              <a:t>   Examples can include:</a:t>
            </a:r>
          </a:p>
          <a:p>
            <a:pPr algn="just" eaLnBrk="1" hangingPunct="1">
              <a:lnSpc>
                <a:spcPct val="100000"/>
              </a:lnSpc>
              <a:buNone/>
              <a:defRPr/>
            </a:pPr>
            <a:r>
              <a:rPr lang="en-US" dirty="0" smtClean="0"/>
              <a:t/>
            </a:r>
            <a:br>
              <a:rPr lang="en-US" dirty="0" smtClean="0"/>
            </a:br>
            <a:endParaRPr lang="zh-CN" altLang="en-US" dirty="0"/>
          </a:p>
        </p:txBody>
      </p:sp>
      <p:pic>
        <p:nvPicPr>
          <p:cNvPr id="17413" name="图片 6" descr="Home">
            <a:hlinkClick r:id="rId3" action="ppaction://hlinksldjump"/>
          </p:cNvPr>
          <p:cNvPicPr>
            <a:picLocks noChangeAspect="1" noChangeArrowheads="1"/>
          </p:cNvPicPr>
          <p:nvPr/>
        </p:nvPicPr>
        <p:blipFill>
          <a:blip r:embed="rId4"/>
          <a:srcRect/>
          <a:stretch>
            <a:fillRect/>
          </a:stretch>
        </p:blipFill>
        <p:spPr bwMode="auto">
          <a:xfrm>
            <a:off x="8331200" y="52388"/>
            <a:ext cx="484188" cy="441325"/>
          </a:xfrm>
          <a:prstGeom prst="rect">
            <a:avLst/>
          </a:prstGeom>
          <a:noFill/>
          <a:ln w="9525">
            <a:noFill/>
            <a:miter lim="800000"/>
            <a:headEnd/>
            <a:tailEnd/>
          </a:ln>
        </p:spPr>
      </p:pic>
      <p:sp>
        <p:nvSpPr>
          <p:cNvPr id="17414" name="文本框 11"/>
          <p:cNvSpPr txBox="1">
            <a:spLocks noChangeArrowheads="1"/>
          </p:cNvSpPr>
          <p:nvPr/>
        </p:nvSpPr>
        <p:spPr bwMode="auto">
          <a:xfrm>
            <a:off x="196850" y="31750"/>
            <a:ext cx="1843088" cy="461963"/>
          </a:xfrm>
          <a:prstGeom prst="rect">
            <a:avLst/>
          </a:prstGeom>
          <a:noFill/>
          <a:ln w="9525">
            <a:noFill/>
            <a:miter lim="800000"/>
            <a:headEnd/>
            <a:tailEnd/>
          </a:ln>
        </p:spPr>
        <p:txBody>
          <a:bodyPr wrap="none">
            <a:spAutoFit/>
          </a:bodyPr>
          <a:lstStyle/>
          <a:p>
            <a:pPr eaLnBrk="1" hangingPunct="1">
              <a:buFont typeface="Arial" charset="0"/>
              <a:buNone/>
            </a:pPr>
            <a:r>
              <a:rPr lang="en-US" altLang="zh-CN" sz="2400" dirty="0">
                <a:solidFill>
                  <a:schemeClr val="bg1"/>
                </a:solidFill>
                <a:latin typeface="Arial Black" pitchFamily="34" charset="0"/>
              </a:rPr>
              <a:t>Exercises</a:t>
            </a:r>
          </a:p>
        </p:txBody>
      </p:sp>
      <p:pic>
        <p:nvPicPr>
          <p:cNvPr id="6" name="图片 5" descr="Back">
            <a:hlinkClick r:id="rId5" action="ppaction://hlinksldjump"/>
          </p:cNvPr>
          <p:cNvPicPr>
            <a:picLocks noChangeAspect="1" noChangeArrowheads="1"/>
          </p:cNvPicPr>
          <p:nvPr/>
        </p:nvPicPr>
        <p:blipFill>
          <a:blip r:embed="rId6"/>
          <a:srcRect/>
          <a:stretch>
            <a:fillRect/>
          </a:stretch>
        </p:blipFill>
        <p:spPr bwMode="auto">
          <a:xfrm>
            <a:off x="7656513" y="47625"/>
            <a:ext cx="558800" cy="393700"/>
          </a:xfrm>
          <a:prstGeom prst="rect">
            <a:avLst/>
          </a:prstGeom>
          <a:noFill/>
          <a:ln w="9525">
            <a:noFill/>
            <a:miter lim="800000"/>
            <a:headEnd/>
            <a:tailEnd/>
          </a:ln>
        </p:spPr>
      </p:pic>
      <p:pic>
        <p:nvPicPr>
          <p:cNvPr id="7" name="图片 12" descr="MORE"/>
          <p:cNvPicPr>
            <a:picLocks noChangeAspect="1" noChangeArrowheads="1"/>
          </p:cNvPicPr>
          <p:nvPr/>
        </p:nvPicPr>
        <p:blipFill>
          <a:blip r:embed="rId7"/>
          <a:srcRect/>
          <a:stretch>
            <a:fillRect/>
          </a:stretch>
        </p:blipFill>
        <p:spPr bwMode="auto">
          <a:xfrm>
            <a:off x="7991475" y="6262688"/>
            <a:ext cx="912813" cy="228600"/>
          </a:xfrm>
          <a:prstGeom prst="rect">
            <a:avLst/>
          </a:prstGeom>
          <a:noFill/>
          <a:ln w="9525">
            <a:noFill/>
            <a:miter lim="800000"/>
            <a:headEnd/>
            <a:tailEnd/>
          </a:ln>
        </p:spPr>
      </p:pic>
      <p:sp>
        <p:nvSpPr>
          <p:cNvPr id="2" name="TextBox 1"/>
          <p:cNvSpPr txBox="1"/>
          <p:nvPr/>
        </p:nvSpPr>
        <p:spPr>
          <a:xfrm>
            <a:off x="465991" y="1846388"/>
            <a:ext cx="8349397" cy="3539430"/>
          </a:xfrm>
          <a:prstGeom prst="rect">
            <a:avLst/>
          </a:prstGeom>
          <a:noFill/>
        </p:spPr>
        <p:txBody>
          <a:bodyPr wrap="square" rtlCol="0">
            <a:spAutoFit/>
          </a:bodyPr>
          <a:lstStyle/>
          <a:p>
            <a:pPr marL="457200" indent="-457200" algn="just" eaLnBrk="1" hangingPunct="1">
              <a:lnSpc>
                <a:spcPct val="100000"/>
              </a:lnSpc>
              <a:buFont typeface="Arial" pitchFamily="34" charset="0"/>
              <a:buChar char="•"/>
              <a:defRPr/>
            </a:pPr>
            <a:r>
              <a:rPr lang="en-US" altLang="zh-CN" sz="2800" dirty="0"/>
              <a:t>A self-interested leader may feel it is difficult to control those who think for </a:t>
            </a:r>
            <a:r>
              <a:rPr lang="en-US" altLang="zh-CN" sz="2800" dirty="0" smtClean="0"/>
              <a:t>themselves.</a:t>
            </a:r>
          </a:p>
          <a:p>
            <a:pPr marL="457200" indent="-457200" algn="just" eaLnBrk="1" hangingPunct="1">
              <a:lnSpc>
                <a:spcPct val="100000"/>
              </a:lnSpc>
              <a:buFont typeface="Arial" pitchFamily="34" charset="0"/>
              <a:buChar char="•"/>
              <a:defRPr/>
            </a:pPr>
            <a:r>
              <a:rPr lang="en-US" altLang="zh-CN" sz="2800" dirty="0" smtClean="0"/>
              <a:t>There </a:t>
            </a:r>
            <a:r>
              <a:rPr lang="en-US" altLang="zh-CN" sz="2800" dirty="0"/>
              <a:t>could be too many opinions among independent thinkers, which could cause confusion or </a:t>
            </a:r>
            <a:r>
              <a:rPr lang="en-US" altLang="zh-CN" sz="2800" dirty="0" smtClean="0"/>
              <a:t>uncertainty.</a:t>
            </a:r>
          </a:p>
          <a:p>
            <a:pPr marL="457200" indent="-457200" algn="just" eaLnBrk="1" hangingPunct="1">
              <a:lnSpc>
                <a:spcPct val="100000"/>
              </a:lnSpc>
              <a:buFont typeface="Arial" pitchFamily="34" charset="0"/>
              <a:buChar char="•"/>
              <a:defRPr/>
            </a:pPr>
            <a:r>
              <a:rPr lang="en-US" altLang="zh-CN" sz="2800" dirty="0" smtClean="0"/>
              <a:t>Too </a:t>
            </a:r>
            <a:r>
              <a:rPr lang="en-US" altLang="zh-CN" sz="2800" dirty="0"/>
              <a:t>much time might be spent on coming to an agreement with others rather than getting down to practical matters</a:t>
            </a:r>
            <a:r>
              <a:rPr lang="en-US" altLang="zh-CN" sz="2800" dirty="0" smtClean="0"/>
              <a:t>.</a:t>
            </a:r>
            <a:endParaRPr lang="en-US" altLang="zh-CN" sz="28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
                                            <p:txEl>
                                              <p:pRg st="1" end="1"/>
                                            </p:txEl>
                                          </p:spTgt>
                                        </p:tgtEl>
                                        <p:attrNameLst>
                                          <p:attrName>style.visibility</p:attrName>
                                        </p:attrNameLst>
                                      </p:cBhvr>
                                      <p:to>
                                        <p:strVal val="visible"/>
                                      </p:to>
                                    </p:set>
                                    <p:animEffect transition="in" filter="dissolve">
                                      <p:cBhvr>
                                        <p:cTn id="7" dur="500"/>
                                        <p:tgtEl>
                                          <p:spTgt spid="10">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nodeType="click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dissolve">
                                      <p:cBhvr>
                                        <p:cTn id="16"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1.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10" name="内容占位符 2"/>
          <p:cNvSpPr>
            <a:spLocks noGrp="1"/>
          </p:cNvSpPr>
          <p:nvPr>
            <p:ph idx="1"/>
          </p:nvPr>
        </p:nvSpPr>
        <p:spPr>
          <a:xfrm>
            <a:off x="180975" y="641350"/>
            <a:ext cx="8787179" cy="5170365"/>
          </a:xfrm>
        </p:spPr>
        <p:txBody>
          <a:bodyPr/>
          <a:lstStyle/>
          <a:p>
            <a:pPr algn="just" eaLnBrk="1" hangingPunct="1">
              <a:lnSpc>
                <a:spcPct val="100000"/>
              </a:lnSpc>
              <a:buNone/>
              <a:defRPr/>
            </a:pPr>
            <a:r>
              <a:rPr lang="en-US" b="1" dirty="0" smtClean="0"/>
              <a:t>3 If you were a teacher, what would you do to help students cultivate their critical thinking skills?</a:t>
            </a:r>
          </a:p>
          <a:p>
            <a:pPr algn="just" eaLnBrk="1" hangingPunct="1">
              <a:lnSpc>
                <a:spcPct val="100000"/>
              </a:lnSpc>
              <a:buNone/>
              <a:defRPr/>
            </a:pPr>
            <a:r>
              <a:rPr lang="en-US" dirty="0" smtClean="0"/>
              <a:t>   If I were a teacher, I would encourage my students to question what I say and ask for my evidence or sources. I would expect students to use reasoning and also to back up their assertions with evidence. In addition, I would encourage students to read widely and keep an open mind.</a:t>
            </a:r>
          </a:p>
          <a:p>
            <a:pPr algn="just" eaLnBrk="1" hangingPunct="1">
              <a:lnSpc>
                <a:spcPct val="100000"/>
              </a:lnSpc>
              <a:buNone/>
              <a:defRPr/>
            </a:pPr>
            <a:endParaRPr lang="en-US" dirty="0" smtClean="0"/>
          </a:p>
        </p:txBody>
      </p:sp>
      <p:pic>
        <p:nvPicPr>
          <p:cNvPr id="17413" name="图片 6" descr="Home">
            <a:hlinkClick r:id="rId3" action="ppaction://hlinksldjump"/>
          </p:cNvPr>
          <p:cNvPicPr>
            <a:picLocks noChangeAspect="1" noChangeArrowheads="1"/>
          </p:cNvPicPr>
          <p:nvPr/>
        </p:nvPicPr>
        <p:blipFill>
          <a:blip r:embed="rId4"/>
          <a:srcRect/>
          <a:stretch>
            <a:fillRect/>
          </a:stretch>
        </p:blipFill>
        <p:spPr bwMode="auto">
          <a:xfrm>
            <a:off x="8331200" y="52388"/>
            <a:ext cx="484188" cy="441325"/>
          </a:xfrm>
          <a:prstGeom prst="rect">
            <a:avLst/>
          </a:prstGeom>
          <a:noFill/>
          <a:ln w="9525">
            <a:noFill/>
            <a:miter lim="800000"/>
            <a:headEnd/>
            <a:tailEnd/>
          </a:ln>
        </p:spPr>
      </p:pic>
      <p:sp>
        <p:nvSpPr>
          <p:cNvPr id="17414" name="文本框 11"/>
          <p:cNvSpPr txBox="1">
            <a:spLocks noChangeArrowheads="1"/>
          </p:cNvSpPr>
          <p:nvPr/>
        </p:nvSpPr>
        <p:spPr bwMode="auto">
          <a:xfrm>
            <a:off x="196850" y="31750"/>
            <a:ext cx="1843088" cy="461963"/>
          </a:xfrm>
          <a:prstGeom prst="rect">
            <a:avLst/>
          </a:prstGeom>
          <a:noFill/>
          <a:ln w="9525">
            <a:noFill/>
            <a:miter lim="800000"/>
            <a:headEnd/>
            <a:tailEnd/>
          </a:ln>
        </p:spPr>
        <p:txBody>
          <a:bodyPr wrap="none">
            <a:spAutoFit/>
          </a:bodyPr>
          <a:lstStyle/>
          <a:p>
            <a:pPr eaLnBrk="1" hangingPunct="1">
              <a:buFont typeface="Arial" charset="0"/>
              <a:buNone/>
            </a:pPr>
            <a:r>
              <a:rPr lang="en-US" altLang="zh-CN" sz="2400" dirty="0">
                <a:solidFill>
                  <a:schemeClr val="bg1"/>
                </a:solidFill>
                <a:latin typeface="Arial Black" pitchFamily="34" charset="0"/>
              </a:rPr>
              <a:t>Exercises</a:t>
            </a:r>
          </a:p>
        </p:txBody>
      </p:sp>
      <p:pic>
        <p:nvPicPr>
          <p:cNvPr id="6" name="图片 5" descr="Back">
            <a:hlinkClick r:id="rId5" action="ppaction://hlinksldjump"/>
          </p:cNvPr>
          <p:cNvPicPr>
            <a:picLocks noChangeAspect="1" noChangeArrowheads="1"/>
          </p:cNvPicPr>
          <p:nvPr/>
        </p:nvPicPr>
        <p:blipFill>
          <a:blip r:embed="rId6"/>
          <a:srcRect/>
          <a:stretch>
            <a:fillRect/>
          </a:stretch>
        </p:blipFill>
        <p:spPr bwMode="auto">
          <a:xfrm>
            <a:off x="7656513" y="47625"/>
            <a:ext cx="558800" cy="393700"/>
          </a:xfrm>
          <a:prstGeom prst="rect">
            <a:avLst/>
          </a:prstGeom>
          <a:noFill/>
          <a:ln w="9525">
            <a:noFill/>
            <a:miter lim="800000"/>
            <a:headEnd/>
            <a:tailEnd/>
          </a:ln>
        </p:spPr>
      </p:pic>
      <p:pic>
        <p:nvPicPr>
          <p:cNvPr id="7" name="图片 2" descr="END"/>
          <p:cNvPicPr>
            <a:picLocks noChangeAspect="1" noChangeArrowheads="1"/>
          </p:cNvPicPr>
          <p:nvPr/>
        </p:nvPicPr>
        <p:blipFill>
          <a:blip r:embed="rId7"/>
          <a:srcRect/>
          <a:stretch>
            <a:fillRect/>
          </a:stretch>
        </p:blipFill>
        <p:spPr bwMode="auto">
          <a:xfrm>
            <a:off x="8379645" y="6341909"/>
            <a:ext cx="474663" cy="22542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
                                            <p:txEl>
                                              <p:pRg st="1" end="1"/>
                                            </p:txEl>
                                          </p:spTgt>
                                        </p:tgtEl>
                                        <p:attrNameLst>
                                          <p:attrName>style.visibility</p:attrName>
                                        </p:attrNameLst>
                                      </p:cBhvr>
                                      <p:to>
                                        <p:strVal val="visible"/>
                                      </p:to>
                                    </p:set>
                                    <p:animEffect transition="in" filter="dissolve">
                                      <p:cBhvr>
                                        <p:cTn id="7" dur="500"/>
                                        <p:tgtEl>
                                          <p:spTgt spid="10">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dissolve">
                                      <p:cBhvr>
                                        <p:cTn id="12"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3074" name="Picture 2" descr="E:\教材\新标准大学英语\课件检测\PDF\综合教程1\2016.4.1新标准第二版综合1用图\U3\新标准大学英语（第二版）综合教程1 165794774.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40217" y="1995862"/>
            <a:ext cx="3677506" cy="3677506"/>
          </a:xfrm>
          <a:prstGeom prst="rect">
            <a:avLst/>
          </a:prstGeom>
          <a:noFill/>
          <a:extLst>
            <a:ext uri="{909E8E84-426E-40DD-AFC4-6F175D3DCCD1}">
              <a14:hiddenFill xmlns:a14="http://schemas.microsoft.com/office/drawing/2010/main">
                <a:solidFill>
                  <a:srgbClr val="FFFFFF"/>
                </a:solidFill>
              </a14:hiddenFill>
            </a:ext>
          </a:extLst>
        </p:spPr>
      </p:pic>
      <p:sp>
        <p:nvSpPr>
          <p:cNvPr id="10" name="内容占位符 2"/>
          <p:cNvSpPr>
            <a:spLocks noGrp="1"/>
          </p:cNvSpPr>
          <p:nvPr>
            <p:ph idx="1"/>
          </p:nvPr>
        </p:nvSpPr>
        <p:spPr>
          <a:xfrm>
            <a:off x="184150" y="714984"/>
            <a:ext cx="8720138" cy="718162"/>
          </a:xfrm>
        </p:spPr>
        <p:txBody>
          <a:bodyPr/>
          <a:lstStyle/>
          <a:p>
            <a:pPr marL="0" indent="0" algn="ctr" eaLnBrk="1" hangingPunct="1">
              <a:buNone/>
            </a:pPr>
            <a:r>
              <a:rPr lang="en-US" altLang="zh-CN" sz="3200" b="1" dirty="0" smtClean="0">
                <a:solidFill>
                  <a:srgbClr val="A50021"/>
                </a:solidFill>
              </a:rPr>
              <a:t>  Thinking Styles</a:t>
            </a:r>
            <a:endParaRPr lang="en-US" altLang="zh-CN" b="1" dirty="0">
              <a:solidFill>
                <a:srgbClr val="A50021"/>
              </a:solidFill>
            </a:endParaRPr>
          </a:p>
        </p:txBody>
      </p:sp>
      <p:sp>
        <p:nvSpPr>
          <p:cNvPr id="18435" name="文本框 11"/>
          <p:cNvSpPr txBox="1">
            <a:spLocks noChangeArrowheads="1"/>
          </p:cNvSpPr>
          <p:nvPr/>
        </p:nvSpPr>
        <p:spPr bwMode="auto">
          <a:xfrm>
            <a:off x="184150" y="73025"/>
            <a:ext cx="3567113" cy="461963"/>
          </a:xfrm>
          <a:prstGeom prst="rect">
            <a:avLst/>
          </a:prstGeom>
          <a:noFill/>
          <a:ln w="9525">
            <a:noFill/>
            <a:miter lim="800000"/>
            <a:headEnd/>
            <a:tailEnd/>
          </a:ln>
        </p:spPr>
        <p:txBody>
          <a:bodyPr wrap="none">
            <a:spAutoFit/>
          </a:bodyPr>
          <a:lstStyle/>
          <a:p>
            <a:pPr eaLnBrk="1" hangingPunct="1">
              <a:buFont typeface="Arial" charset="0"/>
              <a:buNone/>
            </a:pPr>
            <a:r>
              <a:rPr lang="en-US" altLang="zh-CN" sz="2400" dirty="0">
                <a:solidFill>
                  <a:schemeClr val="bg1"/>
                </a:solidFill>
                <a:latin typeface="Arial Black" pitchFamily="34" charset="0"/>
              </a:rPr>
              <a:t>Extension Activities</a:t>
            </a:r>
          </a:p>
        </p:txBody>
      </p:sp>
      <p:pic>
        <p:nvPicPr>
          <p:cNvPr id="18437" name="图片 6" descr="Home">
            <a:hlinkClick r:id="rId4" action="ppaction://hlinksldjump"/>
          </p:cNvPr>
          <p:cNvPicPr>
            <a:picLocks noChangeAspect="1" noChangeArrowheads="1"/>
          </p:cNvPicPr>
          <p:nvPr/>
        </p:nvPicPr>
        <p:blipFill>
          <a:blip r:embed="rId5"/>
          <a:srcRect/>
          <a:stretch>
            <a:fillRect/>
          </a:stretch>
        </p:blipFill>
        <p:spPr bwMode="auto">
          <a:xfrm>
            <a:off x="8331200" y="52388"/>
            <a:ext cx="484188" cy="441325"/>
          </a:xfrm>
          <a:prstGeom prst="rect">
            <a:avLst/>
          </a:prstGeom>
          <a:noFill/>
          <a:ln w="9525">
            <a:noFill/>
            <a:miter lim="800000"/>
            <a:headEnd/>
            <a:tailEnd/>
          </a:ln>
        </p:spPr>
      </p:pic>
      <p:pic>
        <p:nvPicPr>
          <p:cNvPr id="18438" name="图片 8" descr="MORE"/>
          <p:cNvPicPr>
            <a:picLocks noChangeAspect="1" noChangeArrowheads="1"/>
          </p:cNvPicPr>
          <p:nvPr/>
        </p:nvPicPr>
        <p:blipFill>
          <a:blip r:embed="rId6"/>
          <a:srcRect/>
          <a:stretch>
            <a:fillRect/>
          </a:stretch>
        </p:blipFill>
        <p:spPr bwMode="auto">
          <a:xfrm>
            <a:off x="7991475" y="6262688"/>
            <a:ext cx="912813" cy="228600"/>
          </a:xfrm>
          <a:prstGeom prst="rect">
            <a:avLst/>
          </a:prstGeom>
          <a:noFill/>
          <a:ln w="9525">
            <a:noFill/>
            <a:miter lim="800000"/>
            <a:headEnd/>
            <a:tailEnd/>
          </a:ln>
        </p:spPr>
      </p:pic>
      <p:sp>
        <p:nvSpPr>
          <p:cNvPr id="2" name="TextBox 1"/>
          <p:cNvSpPr txBox="1"/>
          <p:nvPr/>
        </p:nvSpPr>
        <p:spPr>
          <a:xfrm>
            <a:off x="298941" y="1257306"/>
            <a:ext cx="4870939" cy="5521512"/>
          </a:xfrm>
          <a:prstGeom prst="rect">
            <a:avLst/>
          </a:prstGeom>
          <a:noFill/>
        </p:spPr>
        <p:txBody>
          <a:bodyPr wrap="square" rtlCol="0">
            <a:spAutoFit/>
          </a:bodyPr>
          <a:lstStyle/>
          <a:p>
            <a:pPr algn="just">
              <a:lnSpc>
                <a:spcPct val="90000"/>
              </a:lnSpc>
            </a:pPr>
            <a:r>
              <a:rPr lang="en-US" altLang="en-US" sz="2800" dirty="0">
                <a:ea typeface="宋体" charset="-122"/>
              </a:rPr>
              <a:t>In the past, it was common to use IQ (Intelligence Quotient) tests, which were meant to measure your intelligence. They mostly tested your linguistic and mathematical skills. IQ tests still exist, but today psychologists believe that people think in different ways, and there may be as many as seven different “thinking styles”. Here are some of the statements they ask people to choose to describe themselves</a:t>
            </a:r>
            <a:r>
              <a:rPr lang="en-US" altLang="en-US" sz="2800" dirty="0" smtClean="0">
                <a:ea typeface="宋体" charset="-122"/>
              </a:rPr>
              <a:t>.</a:t>
            </a:r>
            <a:endParaRPr lang="zh-CN" altLang="en-US" sz="28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8438"/>
                                        </p:tgtEl>
                                        <p:attrNameLst>
                                          <p:attrName>style.visibility</p:attrName>
                                        </p:attrNameLst>
                                      </p:cBhvr>
                                      <p:to>
                                        <p:strVal val="visible"/>
                                      </p:to>
                                    </p:set>
                                    <p:animEffect transition="in" filter="dissolve">
                                      <p:cBhvr>
                                        <p:cTn id="7" dur="1000"/>
                                        <p:tgtEl>
                                          <p:spTgt spid="184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10" name="内容占位符 2"/>
          <p:cNvSpPr>
            <a:spLocks noGrp="1"/>
          </p:cNvSpPr>
          <p:nvPr>
            <p:ph idx="1"/>
          </p:nvPr>
        </p:nvSpPr>
        <p:spPr>
          <a:xfrm>
            <a:off x="184150" y="627063"/>
            <a:ext cx="8834438" cy="6065837"/>
          </a:xfrm>
        </p:spPr>
        <p:txBody>
          <a:bodyPr/>
          <a:lstStyle/>
          <a:p>
            <a:pPr marL="915987" lvl="2" indent="0" eaLnBrk="1" hangingPunct="1">
              <a:buFont typeface="Arial" panose="020B0604020202020204" pitchFamily="34" charset="0"/>
              <a:buNone/>
              <a:defRPr/>
            </a:pPr>
            <a:endParaRPr lang="en-US" altLang="zh-CN" dirty="0" smtClean="0"/>
          </a:p>
          <a:p>
            <a:pPr lvl="1" eaLnBrk="1" hangingPunct="1">
              <a:buFont typeface="Arial" panose="020B0604020202020204" pitchFamily="34" charset="0"/>
              <a:buChar char="•"/>
              <a:defRPr/>
            </a:pPr>
            <a:endParaRPr lang="en-US" altLang="zh-CN" dirty="0" smtClean="0"/>
          </a:p>
          <a:p>
            <a:pPr lvl="2" eaLnBrk="1" hangingPunct="1">
              <a:buFont typeface="Arial" panose="020B0604020202020204" pitchFamily="34" charset="0"/>
              <a:buChar char="•"/>
              <a:defRPr/>
            </a:pPr>
            <a:endParaRPr lang="zh-CN" altLang="en-US" dirty="0"/>
          </a:p>
        </p:txBody>
      </p:sp>
      <p:sp>
        <p:nvSpPr>
          <p:cNvPr id="18435" name="文本框 11"/>
          <p:cNvSpPr txBox="1">
            <a:spLocks noChangeArrowheads="1"/>
          </p:cNvSpPr>
          <p:nvPr/>
        </p:nvSpPr>
        <p:spPr bwMode="auto">
          <a:xfrm>
            <a:off x="184150" y="73025"/>
            <a:ext cx="3567113" cy="461963"/>
          </a:xfrm>
          <a:prstGeom prst="rect">
            <a:avLst/>
          </a:prstGeom>
          <a:noFill/>
          <a:ln w="9525">
            <a:noFill/>
            <a:miter lim="800000"/>
            <a:headEnd/>
            <a:tailEnd/>
          </a:ln>
        </p:spPr>
        <p:txBody>
          <a:bodyPr wrap="none">
            <a:spAutoFit/>
          </a:bodyPr>
          <a:lstStyle/>
          <a:p>
            <a:pPr eaLnBrk="1" hangingPunct="1">
              <a:buFont typeface="Arial" charset="0"/>
              <a:buNone/>
            </a:pPr>
            <a:r>
              <a:rPr lang="en-US" altLang="zh-CN" sz="2400" dirty="0">
                <a:solidFill>
                  <a:schemeClr val="bg1"/>
                </a:solidFill>
                <a:latin typeface="Arial Black" pitchFamily="34" charset="0"/>
              </a:rPr>
              <a:t>Extension Activities</a:t>
            </a:r>
          </a:p>
        </p:txBody>
      </p:sp>
      <p:pic>
        <p:nvPicPr>
          <p:cNvPr id="18436" name="图片 5" descr="Back">
            <a:hlinkClick r:id="rId3" action="ppaction://hlinksldjump"/>
          </p:cNvPr>
          <p:cNvPicPr>
            <a:picLocks noChangeAspect="1" noChangeArrowheads="1"/>
          </p:cNvPicPr>
          <p:nvPr/>
        </p:nvPicPr>
        <p:blipFill>
          <a:blip r:embed="rId4"/>
          <a:srcRect/>
          <a:stretch>
            <a:fillRect/>
          </a:stretch>
        </p:blipFill>
        <p:spPr bwMode="auto">
          <a:xfrm>
            <a:off x="7656513" y="47625"/>
            <a:ext cx="558800" cy="393700"/>
          </a:xfrm>
          <a:prstGeom prst="rect">
            <a:avLst/>
          </a:prstGeom>
          <a:noFill/>
          <a:ln w="9525">
            <a:noFill/>
            <a:miter lim="800000"/>
            <a:headEnd/>
            <a:tailEnd/>
          </a:ln>
        </p:spPr>
      </p:pic>
      <p:pic>
        <p:nvPicPr>
          <p:cNvPr id="18437" name="图片 6" descr="Home">
            <a:hlinkClick r:id="rId5" action="ppaction://hlinksldjump"/>
          </p:cNvPr>
          <p:cNvPicPr>
            <a:picLocks noChangeAspect="1" noChangeArrowheads="1"/>
          </p:cNvPicPr>
          <p:nvPr/>
        </p:nvPicPr>
        <p:blipFill>
          <a:blip r:embed="rId6"/>
          <a:srcRect/>
          <a:stretch>
            <a:fillRect/>
          </a:stretch>
        </p:blipFill>
        <p:spPr bwMode="auto">
          <a:xfrm>
            <a:off x="8331200" y="52388"/>
            <a:ext cx="484188" cy="441325"/>
          </a:xfrm>
          <a:prstGeom prst="rect">
            <a:avLst/>
          </a:prstGeom>
          <a:noFill/>
          <a:ln w="9525">
            <a:noFill/>
            <a:miter lim="800000"/>
            <a:headEnd/>
            <a:tailEnd/>
          </a:ln>
        </p:spPr>
      </p:pic>
      <p:pic>
        <p:nvPicPr>
          <p:cNvPr id="18438" name="图片 8" descr="MORE"/>
          <p:cNvPicPr>
            <a:picLocks noChangeAspect="1" noChangeArrowheads="1"/>
          </p:cNvPicPr>
          <p:nvPr/>
        </p:nvPicPr>
        <p:blipFill>
          <a:blip r:embed="rId7"/>
          <a:srcRect/>
          <a:stretch>
            <a:fillRect/>
          </a:stretch>
        </p:blipFill>
        <p:spPr bwMode="auto">
          <a:xfrm>
            <a:off x="7991475" y="6262688"/>
            <a:ext cx="912813" cy="228600"/>
          </a:xfrm>
          <a:prstGeom prst="rect">
            <a:avLst/>
          </a:prstGeom>
          <a:noFill/>
          <a:ln w="9525">
            <a:noFill/>
            <a:miter lim="800000"/>
            <a:headEnd/>
            <a:tailEnd/>
          </a:ln>
        </p:spPr>
      </p:pic>
      <p:pic>
        <p:nvPicPr>
          <p:cNvPr id="4097" name="Picture 1" descr="C:\Documents and Settings\Administrator\Application Data\Tencent\Users\702119192\QQ\WinTemp\RichOle\_UQM(NNGO)_C7$7AT{~9V2G.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46974" y="537673"/>
            <a:ext cx="5057042" cy="619608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8438"/>
                                        </p:tgtEl>
                                        <p:attrNameLst>
                                          <p:attrName>style.visibility</p:attrName>
                                        </p:attrNameLst>
                                      </p:cBhvr>
                                      <p:to>
                                        <p:strVal val="visible"/>
                                      </p:to>
                                    </p:set>
                                    <p:animEffect transition="in" filter="dissolve">
                                      <p:cBhvr>
                                        <p:cTn id="7" dur="1000"/>
                                        <p:tgtEl>
                                          <p:spTgt spid="184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10" name="内容占位符 2"/>
          <p:cNvSpPr>
            <a:spLocks noGrp="1"/>
          </p:cNvSpPr>
          <p:nvPr>
            <p:ph idx="1"/>
          </p:nvPr>
        </p:nvSpPr>
        <p:spPr>
          <a:xfrm>
            <a:off x="184150" y="662232"/>
            <a:ext cx="8834438" cy="4375760"/>
          </a:xfrm>
        </p:spPr>
        <p:txBody>
          <a:bodyPr/>
          <a:lstStyle/>
          <a:p>
            <a:pPr algn="just" eaLnBrk="1" hangingPunct="1">
              <a:buSzPct val="120000"/>
              <a:buNone/>
            </a:pPr>
            <a:r>
              <a:rPr lang="en-US" altLang="zh-CN" b="1" dirty="0" smtClean="0"/>
              <a:t>1 Look at the chart and talk about some famous people you know, and decide which their main thinking styles are.</a:t>
            </a:r>
            <a:endParaRPr lang="zh-CN" altLang="en-US" b="1" dirty="0" smtClean="0"/>
          </a:p>
          <a:p>
            <a:pPr lvl="1" eaLnBrk="1" hangingPunct="1">
              <a:buFont typeface="Arial" panose="020B0604020202020204" pitchFamily="34" charset="0"/>
              <a:buChar char="•"/>
              <a:defRPr/>
            </a:pPr>
            <a:endParaRPr lang="en-US" altLang="zh-CN" dirty="0" smtClean="0"/>
          </a:p>
          <a:p>
            <a:pPr marL="915987" lvl="2" indent="0" eaLnBrk="1" hangingPunct="1">
              <a:buFont typeface="Arial" panose="020B0604020202020204" pitchFamily="34" charset="0"/>
              <a:buNone/>
              <a:defRPr/>
            </a:pPr>
            <a:endParaRPr lang="en-US" altLang="zh-CN" dirty="0" smtClean="0"/>
          </a:p>
          <a:p>
            <a:pPr lvl="1" eaLnBrk="1" hangingPunct="1">
              <a:buFont typeface="Arial" panose="020B0604020202020204" pitchFamily="34" charset="0"/>
              <a:buChar char="•"/>
              <a:defRPr/>
            </a:pPr>
            <a:endParaRPr lang="en-US" altLang="zh-CN" dirty="0" smtClean="0"/>
          </a:p>
          <a:p>
            <a:pPr lvl="2" eaLnBrk="1" hangingPunct="1">
              <a:buFont typeface="Arial" panose="020B0604020202020204" pitchFamily="34" charset="0"/>
              <a:buChar char="•"/>
              <a:defRPr/>
            </a:pPr>
            <a:endParaRPr lang="zh-CN" altLang="en-US" dirty="0"/>
          </a:p>
        </p:txBody>
      </p:sp>
      <p:sp>
        <p:nvSpPr>
          <p:cNvPr id="18435" name="文本框 11"/>
          <p:cNvSpPr txBox="1">
            <a:spLocks noChangeArrowheads="1"/>
          </p:cNvSpPr>
          <p:nvPr/>
        </p:nvSpPr>
        <p:spPr bwMode="auto">
          <a:xfrm>
            <a:off x="184150" y="73025"/>
            <a:ext cx="3567113" cy="461963"/>
          </a:xfrm>
          <a:prstGeom prst="rect">
            <a:avLst/>
          </a:prstGeom>
          <a:noFill/>
          <a:ln w="9525">
            <a:noFill/>
            <a:miter lim="800000"/>
            <a:headEnd/>
            <a:tailEnd/>
          </a:ln>
        </p:spPr>
        <p:txBody>
          <a:bodyPr wrap="none">
            <a:spAutoFit/>
          </a:bodyPr>
          <a:lstStyle/>
          <a:p>
            <a:pPr eaLnBrk="1" hangingPunct="1">
              <a:buFont typeface="Arial" charset="0"/>
              <a:buNone/>
            </a:pPr>
            <a:r>
              <a:rPr lang="en-US" altLang="zh-CN" sz="2400" dirty="0">
                <a:solidFill>
                  <a:schemeClr val="bg1"/>
                </a:solidFill>
                <a:latin typeface="Arial Black" pitchFamily="34" charset="0"/>
              </a:rPr>
              <a:t>Extension Activities</a:t>
            </a:r>
          </a:p>
        </p:txBody>
      </p:sp>
      <p:pic>
        <p:nvPicPr>
          <p:cNvPr id="18436" name="图片 5" descr="Back">
            <a:hlinkClick r:id="rId3" action="ppaction://hlinksldjump"/>
          </p:cNvPr>
          <p:cNvPicPr>
            <a:picLocks noChangeAspect="1" noChangeArrowheads="1"/>
          </p:cNvPicPr>
          <p:nvPr/>
        </p:nvPicPr>
        <p:blipFill>
          <a:blip r:embed="rId4"/>
          <a:srcRect/>
          <a:stretch>
            <a:fillRect/>
          </a:stretch>
        </p:blipFill>
        <p:spPr bwMode="auto">
          <a:xfrm>
            <a:off x="7656513" y="47625"/>
            <a:ext cx="558800" cy="393700"/>
          </a:xfrm>
          <a:prstGeom prst="rect">
            <a:avLst/>
          </a:prstGeom>
          <a:noFill/>
          <a:ln w="9525">
            <a:noFill/>
            <a:miter lim="800000"/>
            <a:headEnd/>
            <a:tailEnd/>
          </a:ln>
        </p:spPr>
      </p:pic>
      <p:pic>
        <p:nvPicPr>
          <p:cNvPr id="18437" name="图片 6" descr="Home">
            <a:hlinkClick r:id="rId5" action="ppaction://hlinksldjump"/>
          </p:cNvPr>
          <p:cNvPicPr>
            <a:picLocks noChangeAspect="1" noChangeArrowheads="1"/>
          </p:cNvPicPr>
          <p:nvPr/>
        </p:nvPicPr>
        <p:blipFill>
          <a:blip r:embed="rId6"/>
          <a:srcRect/>
          <a:stretch>
            <a:fillRect/>
          </a:stretch>
        </p:blipFill>
        <p:spPr bwMode="auto">
          <a:xfrm>
            <a:off x="8331200" y="52388"/>
            <a:ext cx="484188" cy="441325"/>
          </a:xfrm>
          <a:prstGeom prst="rect">
            <a:avLst/>
          </a:prstGeom>
          <a:noFill/>
          <a:ln w="9525">
            <a:noFill/>
            <a:miter lim="800000"/>
            <a:headEnd/>
            <a:tailEnd/>
          </a:ln>
        </p:spPr>
      </p:pic>
      <p:pic>
        <p:nvPicPr>
          <p:cNvPr id="18438" name="图片 8" descr="MORE"/>
          <p:cNvPicPr>
            <a:picLocks noChangeAspect="1" noChangeArrowheads="1"/>
          </p:cNvPicPr>
          <p:nvPr/>
        </p:nvPicPr>
        <p:blipFill>
          <a:blip r:embed="rId7"/>
          <a:srcRect/>
          <a:stretch>
            <a:fillRect/>
          </a:stretch>
        </p:blipFill>
        <p:spPr bwMode="auto">
          <a:xfrm>
            <a:off x="7991475" y="6262688"/>
            <a:ext cx="912813" cy="228600"/>
          </a:xfrm>
          <a:prstGeom prst="rect">
            <a:avLst/>
          </a:prstGeom>
          <a:noFill/>
          <a:ln w="9525">
            <a:noFill/>
            <a:miter lim="800000"/>
            <a:headEnd/>
            <a:tailEnd/>
          </a:ln>
        </p:spPr>
      </p:pic>
      <p:pic>
        <p:nvPicPr>
          <p:cNvPr id="7" name="Picture 10" descr="01300000132139121336463365102"/>
          <p:cNvPicPr>
            <a:picLocks noChangeAspect="1" noChangeArrowheads="1"/>
          </p:cNvPicPr>
          <p:nvPr/>
        </p:nvPicPr>
        <p:blipFill>
          <a:blip r:embed="rId8"/>
          <a:srcRect/>
          <a:stretch>
            <a:fillRect/>
          </a:stretch>
        </p:blipFill>
        <p:spPr bwMode="auto">
          <a:xfrm>
            <a:off x="3261946" y="3912657"/>
            <a:ext cx="2233002" cy="2769403"/>
          </a:xfrm>
          <a:prstGeom prst="rect">
            <a:avLst/>
          </a:prstGeom>
          <a:noFill/>
          <a:ln w="9525">
            <a:noFill/>
            <a:miter lim="800000"/>
            <a:headEnd/>
            <a:tailEnd/>
          </a:ln>
        </p:spPr>
      </p:pic>
      <p:sp>
        <p:nvSpPr>
          <p:cNvPr id="2" name="TextBox 1"/>
          <p:cNvSpPr txBox="1"/>
          <p:nvPr/>
        </p:nvSpPr>
        <p:spPr>
          <a:xfrm>
            <a:off x="448408" y="1899144"/>
            <a:ext cx="8519746" cy="2505301"/>
          </a:xfrm>
          <a:prstGeom prst="rect">
            <a:avLst/>
          </a:prstGeom>
          <a:noFill/>
        </p:spPr>
        <p:txBody>
          <a:bodyPr wrap="square" rtlCol="0">
            <a:spAutoFit/>
          </a:bodyPr>
          <a:lstStyle/>
          <a:p>
            <a:pPr>
              <a:buNone/>
            </a:pPr>
            <a:r>
              <a:rPr lang="en-US" altLang="zh-CN" sz="2800" b="1" i="1" dirty="0"/>
              <a:t>e.g.</a:t>
            </a:r>
          </a:p>
          <a:p>
            <a:pPr algn="just">
              <a:lnSpc>
                <a:spcPct val="120000"/>
              </a:lnSpc>
            </a:pPr>
            <a:r>
              <a:rPr lang="en-US" altLang="zh-CN" sz="2800" b="1" dirty="0">
                <a:solidFill>
                  <a:srgbClr val="A50021"/>
                </a:solidFill>
              </a:rPr>
              <a:t>Wolfgang Amadeus Mozart </a:t>
            </a:r>
            <a:r>
              <a:rPr lang="en-US" altLang="zh-CN" sz="2800" dirty="0">
                <a:solidFill>
                  <a:srgbClr val="A50021"/>
                </a:solidFill>
              </a:rPr>
              <a:t>(1756–1791) </a:t>
            </a:r>
            <a:r>
              <a:rPr lang="en-US" altLang="zh-CN" sz="2800" dirty="0" smtClean="0">
                <a:solidFill>
                  <a:srgbClr val="A50021"/>
                </a:solidFill>
              </a:rPr>
              <a:t>is  an influential composer and musician from </a:t>
            </a:r>
            <a:r>
              <a:rPr lang="en-US" altLang="zh-CN" sz="2800" dirty="0">
                <a:solidFill>
                  <a:srgbClr val="A50021"/>
                </a:solidFill>
              </a:rPr>
              <a:t>Austria, who composed over 600 pieces of music in his short lifetime.</a:t>
            </a:r>
          </a:p>
          <a:p>
            <a:endParaRPr lang="zh-CN" altLang="en-US" sz="28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8438"/>
                                        </p:tgtEl>
                                        <p:attrNameLst>
                                          <p:attrName>style.visibility</p:attrName>
                                        </p:attrNameLst>
                                      </p:cBhvr>
                                      <p:to>
                                        <p:strVal val="visible"/>
                                      </p:to>
                                    </p:set>
                                    <p:animEffect transition="in" filter="dissolve">
                                      <p:cBhvr>
                                        <p:cTn id="7" dur="1000"/>
                                        <p:tgtEl>
                                          <p:spTgt spid="184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10" name="内容占位符 2"/>
          <p:cNvSpPr>
            <a:spLocks noGrp="1"/>
          </p:cNvSpPr>
          <p:nvPr>
            <p:ph idx="1"/>
          </p:nvPr>
        </p:nvSpPr>
        <p:spPr>
          <a:xfrm>
            <a:off x="184150" y="723775"/>
            <a:ext cx="8834438" cy="3496531"/>
          </a:xfrm>
        </p:spPr>
        <p:txBody>
          <a:bodyPr/>
          <a:lstStyle/>
          <a:p>
            <a:pPr algn="just">
              <a:lnSpc>
                <a:spcPct val="120000"/>
              </a:lnSpc>
            </a:pPr>
            <a:r>
              <a:rPr lang="en-US" altLang="zh-CN" b="1" dirty="0" smtClean="0">
                <a:solidFill>
                  <a:srgbClr val="A50021"/>
                </a:solidFill>
              </a:rPr>
              <a:t>Albert Einstein </a:t>
            </a:r>
            <a:r>
              <a:rPr lang="en-US" altLang="zh-CN" dirty="0" smtClean="0">
                <a:solidFill>
                  <a:srgbClr val="A50021"/>
                </a:solidFill>
              </a:rPr>
              <a:t>(1879–1955) is a </a:t>
            </a:r>
            <a:r>
              <a:rPr lang="en-US" altLang="zh-CN" dirty="0">
                <a:solidFill>
                  <a:srgbClr val="A50021"/>
                </a:solidFill>
              </a:rPr>
              <a:t>German-born theoretical physicist </a:t>
            </a:r>
            <a:r>
              <a:rPr lang="en-US" altLang="zh-CN" dirty="0" smtClean="0">
                <a:solidFill>
                  <a:srgbClr val="A50021"/>
                </a:solidFill>
              </a:rPr>
              <a:t>who is smart in number, body, word and picture. He imagined the movements of things in space, and won the 1921 Nobel Prize in Physics.</a:t>
            </a:r>
          </a:p>
          <a:p>
            <a:pPr marL="915987" lvl="2" indent="0" eaLnBrk="1" hangingPunct="1">
              <a:buFont typeface="Arial" panose="020B0604020202020204" pitchFamily="34" charset="0"/>
              <a:buNone/>
              <a:defRPr/>
            </a:pPr>
            <a:endParaRPr lang="en-US" altLang="zh-CN" dirty="0" smtClean="0"/>
          </a:p>
          <a:p>
            <a:pPr lvl="1" eaLnBrk="1" hangingPunct="1">
              <a:buFont typeface="Arial" panose="020B0604020202020204" pitchFamily="34" charset="0"/>
              <a:buChar char="•"/>
              <a:defRPr/>
            </a:pPr>
            <a:endParaRPr lang="en-US" altLang="zh-CN" dirty="0" smtClean="0"/>
          </a:p>
          <a:p>
            <a:pPr lvl="2" eaLnBrk="1" hangingPunct="1">
              <a:buFont typeface="Arial" panose="020B0604020202020204" pitchFamily="34" charset="0"/>
              <a:buChar char="•"/>
              <a:defRPr/>
            </a:pPr>
            <a:endParaRPr lang="zh-CN" altLang="en-US" dirty="0"/>
          </a:p>
        </p:txBody>
      </p:sp>
      <p:sp>
        <p:nvSpPr>
          <p:cNvPr id="18435" name="文本框 11"/>
          <p:cNvSpPr txBox="1">
            <a:spLocks noChangeArrowheads="1"/>
          </p:cNvSpPr>
          <p:nvPr/>
        </p:nvSpPr>
        <p:spPr bwMode="auto">
          <a:xfrm>
            <a:off x="184150" y="73025"/>
            <a:ext cx="3567113" cy="461963"/>
          </a:xfrm>
          <a:prstGeom prst="rect">
            <a:avLst/>
          </a:prstGeom>
          <a:noFill/>
          <a:ln w="9525">
            <a:noFill/>
            <a:miter lim="800000"/>
            <a:headEnd/>
            <a:tailEnd/>
          </a:ln>
        </p:spPr>
        <p:txBody>
          <a:bodyPr wrap="none">
            <a:spAutoFit/>
          </a:bodyPr>
          <a:lstStyle/>
          <a:p>
            <a:pPr eaLnBrk="1" hangingPunct="1">
              <a:buFont typeface="Arial" charset="0"/>
              <a:buNone/>
            </a:pPr>
            <a:r>
              <a:rPr lang="en-US" altLang="zh-CN" sz="2400" dirty="0">
                <a:solidFill>
                  <a:schemeClr val="bg1"/>
                </a:solidFill>
                <a:latin typeface="Arial Black" pitchFamily="34" charset="0"/>
              </a:rPr>
              <a:t>Extension Activities</a:t>
            </a:r>
          </a:p>
        </p:txBody>
      </p:sp>
      <p:pic>
        <p:nvPicPr>
          <p:cNvPr id="18436" name="图片 5" descr="Back">
            <a:hlinkClick r:id="rId3" action="ppaction://hlinksldjump"/>
          </p:cNvPr>
          <p:cNvPicPr>
            <a:picLocks noChangeAspect="1" noChangeArrowheads="1"/>
          </p:cNvPicPr>
          <p:nvPr/>
        </p:nvPicPr>
        <p:blipFill>
          <a:blip r:embed="rId4"/>
          <a:srcRect/>
          <a:stretch>
            <a:fillRect/>
          </a:stretch>
        </p:blipFill>
        <p:spPr bwMode="auto">
          <a:xfrm>
            <a:off x="7656513" y="47625"/>
            <a:ext cx="558800" cy="393700"/>
          </a:xfrm>
          <a:prstGeom prst="rect">
            <a:avLst/>
          </a:prstGeom>
          <a:noFill/>
          <a:ln w="9525">
            <a:noFill/>
            <a:miter lim="800000"/>
            <a:headEnd/>
            <a:tailEnd/>
          </a:ln>
        </p:spPr>
      </p:pic>
      <p:pic>
        <p:nvPicPr>
          <p:cNvPr id="18437" name="图片 6" descr="Home">
            <a:hlinkClick r:id="rId5" action="ppaction://hlinksldjump"/>
          </p:cNvPr>
          <p:cNvPicPr>
            <a:picLocks noChangeAspect="1" noChangeArrowheads="1"/>
          </p:cNvPicPr>
          <p:nvPr/>
        </p:nvPicPr>
        <p:blipFill>
          <a:blip r:embed="rId6"/>
          <a:srcRect/>
          <a:stretch>
            <a:fillRect/>
          </a:stretch>
        </p:blipFill>
        <p:spPr bwMode="auto">
          <a:xfrm>
            <a:off x="8331200" y="52388"/>
            <a:ext cx="484188" cy="441325"/>
          </a:xfrm>
          <a:prstGeom prst="rect">
            <a:avLst/>
          </a:prstGeom>
          <a:noFill/>
          <a:ln w="9525">
            <a:noFill/>
            <a:miter lim="800000"/>
            <a:headEnd/>
            <a:tailEnd/>
          </a:ln>
        </p:spPr>
      </p:pic>
      <p:pic>
        <p:nvPicPr>
          <p:cNvPr id="18438" name="图片 8" descr="MORE"/>
          <p:cNvPicPr>
            <a:picLocks noChangeAspect="1" noChangeArrowheads="1"/>
          </p:cNvPicPr>
          <p:nvPr/>
        </p:nvPicPr>
        <p:blipFill>
          <a:blip r:embed="rId7"/>
          <a:srcRect/>
          <a:stretch>
            <a:fillRect/>
          </a:stretch>
        </p:blipFill>
        <p:spPr bwMode="auto">
          <a:xfrm>
            <a:off x="7991475" y="6262688"/>
            <a:ext cx="912813" cy="228600"/>
          </a:xfrm>
          <a:prstGeom prst="rect">
            <a:avLst/>
          </a:prstGeom>
          <a:noFill/>
          <a:ln w="9525">
            <a:noFill/>
            <a:miter lim="800000"/>
            <a:headEnd/>
            <a:tailEnd/>
          </a:ln>
        </p:spPr>
      </p:pic>
      <p:pic>
        <p:nvPicPr>
          <p:cNvPr id="2" name="图片 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855175" y="3047868"/>
            <a:ext cx="5013257" cy="352069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8438"/>
                                        </p:tgtEl>
                                        <p:attrNameLst>
                                          <p:attrName>style.visibility</p:attrName>
                                        </p:attrNameLst>
                                      </p:cBhvr>
                                      <p:to>
                                        <p:strVal val="visible"/>
                                      </p:to>
                                    </p:set>
                                    <p:animEffect transition="in" filter="dissolve">
                                      <p:cBhvr>
                                        <p:cTn id="7" dur="1000"/>
                                        <p:tgtEl>
                                          <p:spTgt spid="184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10" name="内容占位符 2"/>
          <p:cNvSpPr>
            <a:spLocks noGrp="1"/>
          </p:cNvSpPr>
          <p:nvPr>
            <p:ph idx="1"/>
          </p:nvPr>
        </p:nvSpPr>
        <p:spPr>
          <a:xfrm>
            <a:off x="184150" y="846863"/>
            <a:ext cx="8834438" cy="1377583"/>
          </a:xfrm>
        </p:spPr>
        <p:txBody>
          <a:bodyPr/>
          <a:lstStyle/>
          <a:p>
            <a:pPr algn="just">
              <a:lnSpc>
                <a:spcPct val="125000"/>
              </a:lnSpc>
              <a:buSzPct val="65000"/>
            </a:pPr>
            <a:r>
              <a:rPr lang="en-US" altLang="zh-CN" b="1" dirty="0" smtClean="0">
                <a:solidFill>
                  <a:srgbClr val="A50021"/>
                </a:solidFill>
              </a:rPr>
              <a:t>Lang </a:t>
            </a:r>
            <a:r>
              <a:rPr lang="en-US" altLang="zh-CN" b="1" dirty="0" err="1" smtClean="0">
                <a:solidFill>
                  <a:srgbClr val="A50021"/>
                </a:solidFill>
              </a:rPr>
              <a:t>Lang</a:t>
            </a:r>
            <a:r>
              <a:rPr lang="en-US" altLang="zh-CN" dirty="0" smtClean="0">
                <a:solidFill>
                  <a:srgbClr val="A50021"/>
                </a:solidFill>
              </a:rPr>
              <a:t>,</a:t>
            </a:r>
            <a:r>
              <a:rPr lang="en-US" altLang="zh-CN" b="1" dirty="0" smtClean="0">
                <a:solidFill>
                  <a:srgbClr val="A50021"/>
                </a:solidFill>
              </a:rPr>
              <a:t> </a:t>
            </a:r>
            <a:r>
              <a:rPr lang="en-US" altLang="zh-CN" dirty="0">
                <a:solidFill>
                  <a:srgbClr val="A50021"/>
                </a:solidFill>
              </a:rPr>
              <a:t>an internationally-known pianist from </a:t>
            </a:r>
            <a:r>
              <a:rPr lang="en-US" altLang="zh-CN" dirty="0" smtClean="0">
                <a:solidFill>
                  <a:srgbClr val="A50021"/>
                </a:solidFill>
              </a:rPr>
              <a:t>China,</a:t>
            </a:r>
            <a:r>
              <a:rPr lang="en-US" altLang="zh-CN" b="1" dirty="0" smtClean="0">
                <a:solidFill>
                  <a:srgbClr val="A50021"/>
                </a:solidFill>
              </a:rPr>
              <a:t> </a:t>
            </a:r>
            <a:r>
              <a:rPr lang="en-US" altLang="zh-CN" dirty="0" smtClean="0">
                <a:solidFill>
                  <a:srgbClr val="A50021"/>
                </a:solidFill>
              </a:rPr>
              <a:t>is music smart and perhaps people smart.</a:t>
            </a:r>
          </a:p>
          <a:p>
            <a:pPr marL="915987" lvl="2" indent="0" eaLnBrk="1" hangingPunct="1">
              <a:buFont typeface="Arial" panose="020B0604020202020204" pitchFamily="34" charset="0"/>
              <a:buNone/>
              <a:defRPr/>
            </a:pPr>
            <a:endParaRPr lang="en-US" altLang="zh-CN" dirty="0" smtClean="0"/>
          </a:p>
          <a:p>
            <a:pPr lvl="1" eaLnBrk="1" hangingPunct="1">
              <a:buFont typeface="Arial" panose="020B0604020202020204" pitchFamily="34" charset="0"/>
              <a:buChar char="•"/>
              <a:defRPr/>
            </a:pPr>
            <a:endParaRPr lang="en-US" altLang="zh-CN" dirty="0" smtClean="0"/>
          </a:p>
          <a:p>
            <a:pPr lvl="2" eaLnBrk="1" hangingPunct="1">
              <a:buFont typeface="Arial" panose="020B0604020202020204" pitchFamily="34" charset="0"/>
              <a:buChar char="•"/>
              <a:defRPr/>
            </a:pPr>
            <a:endParaRPr lang="zh-CN" altLang="en-US" dirty="0"/>
          </a:p>
        </p:txBody>
      </p:sp>
      <p:sp>
        <p:nvSpPr>
          <p:cNvPr id="18435" name="文本框 11"/>
          <p:cNvSpPr txBox="1">
            <a:spLocks noChangeArrowheads="1"/>
          </p:cNvSpPr>
          <p:nvPr/>
        </p:nvSpPr>
        <p:spPr bwMode="auto">
          <a:xfrm>
            <a:off x="184150" y="73025"/>
            <a:ext cx="3567113" cy="461963"/>
          </a:xfrm>
          <a:prstGeom prst="rect">
            <a:avLst/>
          </a:prstGeom>
          <a:noFill/>
          <a:ln w="9525">
            <a:noFill/>
            <a:miter lim="800000"/>
            <a:headEnd/>
            <a:tailEnd/>
          </a:ln>
        </p:spPr>
        <p:txBody>
          <a:bodyPr wrap="none">
            <a:spAutoFit/>
          </a:bodyPr>
          <a:lstStyle/>
          <a:p>
            <a:pPr eaLnBrk="1" hangingPunct="1">
              <a:buFont typeface="Arial" charset="0"/>
              <a:buNone/>
            </a:pPr>
            <a:r>
              <a:rPr lang="en-US" altLang="zh-CN" sz="2400" dirty="0">
                <a:solidFill>
                  <a:schemeClr val="bg1"/>
                </a:solidFill>
                <a:latin typeface="Arial Black" pitchFamily="34" charset="0"/>
              </a:rPr>
              <a:t>Extension Activities</a:t>
            </a:r>
          </a:p>
        </p:txBody>
      </p:sp>
      <p:pic>
        <p:nvPicPr>
          <p:cNvPr id="18436" name="图片 5" descr="Back">
            <a:hlinkClick r:id="rId3" action="ppaction://hlinksldjump"/>
          </p:cNvPr>
          <p:cNvPicPr>
            <a:picLocks noChangeAspect="1" noChangeArrowheads="1"/>
          </p:cNvPicPr>
          <p:nvPr/>
        </p:nvPicPr>
        <p:blipFill>
          <a:blip r:embed="rId4"/>
          <a:srcRect/>
          <a:stretch>
            <a:fillRect/>
          </a:stretch>
        </p:blipFill>
        <p:spPr bwMode="auto">
          <a:xfrm>
            <a:off x="7656513" y="47625"/>
            <a:ext cx="558800" cy="393700"/>
          </a:xfrm>
          <a:prstGeom prst="rect">
            <a:avLst/>
          </a:prstGeom>
          <a:noFill/>
          <a:ln w="9525">
            <a:noFill/>
            <a:miter lim="800000"/>
            <a:headEnd/>
            <a:tailEnd/>
          </a:ln>
        </p:spPr>
      </p:pic>
      <p:pic>
        <p:nvPicPr>
          <p:cNvPr id="18437" name="图片 6" descr="Home">
            <a:hlinkClick r:id="rId5" action="ppaction://hlinksldjump"/>
          </p:cNvPr>
          <p:cNvPicPr>
            <a:picLocks noChangeAspect="1" noChangeArrowheads="1"/>
          </p:cNvPicPr>
          <p:nvPr/>
        </p:nvPicPr>
        <p:blipFill>
          <a:blip r:embed="rId6"/>
          <a:srcRect/>
          <a:stretch>
            <a:fillRect/>
          </a:stretch>
        </p:blipFill>
        <p:spPr bwMode="auto">
          <a:xfrm>
            <a:off x="8331200" y="52388"/>
            <a:ext cx="484188" cy="441325"/>
          </a:xfrm>
          <a:prstGeom prst="rect">
            <a:avLst/>
          </a:prstGeom>
          <a:noFill/>
          <a:ln w="9525">
            <a:noFill/>
            <a:miter lim="800000"/>
            <a:headEnd/>
            <a:tailEnd/>
          </a:ln>
        </p:spPr>
      </p:pic>
      <p:pic>
        <p:nvPicPr>
          <p:cNvPr id="18438" name="图片 8" descr="MORE"/>
          <p:cNvPicPr>
            <a:picLocks noChangeAspect="1" noChangeArrowheads="1"/>
          </p:cNvPicPr>
          <p:nvPr/>
        </p:nvPicPr>
        <p:blipFill>
          <a:blip r:embed="rId7"/>
          <a:srcRect/>
          <a:stretch>
            <a:fillRect/>
          </a:stretch>
        </p:blipFill>
        <p:spPr bwMode="auto">
          <a:xfrm>
            <a:off x="7991475" y="6262688"/>
            <a:ext cx="912813" cy="228600"/>
          </a:xfrm>
          <a:prstGeom prst="rect">
            <a:avLst/>
          </a:prstGeom>
          <a:noFill/>
          <a:ln w="9525">
            <a:noFill/>
            <a:miter lim="800000"/>
            <a:headEnd/>
            <a:tailEnd/>
          </a:ln>
        </p:spPr>
      </p:pic>
      <p:pic>
        <p:nvPicPr>
          <p:cNvPr id="57346" name="Picture 2" descr="C:\Users\zhao\AppData\Roaming\Tencent\Users\27957503\QQ\WinTemp\RichOle\3D{W%SSR~XG2$JO{6F%$DGE.png"/>
          <p:cNvPicPr>
            <a:picLocks noChangeAspect="1" noChangeArrowheads="1"/>
          </p:cNvPicPr>
          <p:nvPr/>
        </p:nvPicPr>
        <p:blipFill>
          <a:blip r:embed="rId8"/>
          <a:srcRect/>
          <a:stretch>
            <a:fillRect/>
          </a:stretch>
        </p:blipFill>
        <p:spPr bwMode="auto">
          <a:xfrm>
            <a:off x="2229644" y="2334703"/>
            <a:ext cx="4743450" cy="3505200"/>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8438"/>
                                        </p:tgtEl>
                                        <p:attrNameLst>
                                          <p:attrName>style.visibility</p:attrName>
                                        </p:attrNameLst>
                                      </p:cBhvr>
                                      <p:to>
                                        <p:strVal val="visible"/>
                                      </p:to>
                                    </p:set>
                                    <p:animEffect transition="in" filter="dissolve">
                                      <p:cBhvr>
                                        <p:cTn id="7" dur="1000"/>
                                        <p:tgtEl>
                                          <p:spTgt spid="184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10" name="内容占位符 2"/>
          <p:cNvSpPr>
            <a:spLocks noGrp="1"/>
          </p:cNvSpPr>
          <p:nvPr>
            <p:ph idx="1"/>
          </p:nvPr>
        </p:nvSpPr>
        <p:spPr>
          <a:xfrm>
            <a:off x="184150" y="811696"/>
            <a:ext cx="8834438" cy="1861166"/>
          </a:xfrm>
        </p:spPr>
        <p:txBody>
          <a:bodyPr/>
          <a:lstStyle/>
          <a:p>
            <a:pPr eaLnBrk="1" hangingPunct="1">
              <a:lnSpc>
                <a:spcPct val="125000"/>
              </a:lnSpc>
              <a:buFont typeface="Arial" panose="020B0604020202020204" pitchFamily="34" charset="0"/>
              <a:buChar char="•"/>
              <a:defRPr/>
            </a:pPr>
            <a:r>
              <a:rPr lang="en-US" altLang="zh-CN" b="1" dirty="0" smtClean="0">
                <a:solidFill>
                  <a:srgbClr val="A50021"/>
                </a:solidFill>
              </a:rPr>
              <a:t>Wang Wei </a:t>
            </a:r>
            <a:r>
              <a:rPr lang="en-US" altLang="zh-CN" dirty="0" smtClean="0">
                <a:solidFill>
                  <a:srgbClr val="A50021"/>
                </a:solidFill>
              </a:rPr>
              <a:t>(701–761), Chinese poet, painter and musician, must have been word, picture and music smart, and also nature smart with his visions of nature.</a:t>
            </a:r>
          </a:p>
          <a:p>
            <a:pPr lvl="1" eaLnBrk="1" hangingPunct="1">
              <a:buFont typeface="Arial" panose="020B0604020202020204" pitchFamily="34" charset="0"/>
              <a:buChar char="•"/>
              <a:defRPr/>
            </a:pPr>
            <a:endParaRPr lang="en-US" altLang="zh-CN" dirty="0" smtClean="0"/>
          </a:p>
          <a:p>
            <a:pPr lvl="2" eaLnBrk="1" hangingPunct="1">
              <a:buFont typeface="Arial" panose="020B0604020202020204" pitchFamily="34" charset="0"/>
              <a:buChar char="•"/>
              <a:defRPr/>
            </a:pPr>
            <a:endParaRPr lang="zh-CN" altLang="en-US" dirty="0"/>
          </a:p>
        </p:txBody>
      </p:sp>
      <p:sp>
        <p:nvSpPr>
          <p:cNvPr id="18435" name="文本框 11"/>
          <p:cNvSpPr txBox="1">
            <a:spLocks noChangeArrowheads="1"/>
          </p:cNvSpPr>
          <p:nvPr/>
        </p:nvSpPr>
        <p:spPr bwMode="auto">
          <a:xfrm>
            <a:off x="184150" y="73025"/>
            <a:ext cx="3567113" cy="461963"/>
          </a:xfrm>
          <a:prstGeom prst="rect">
            <a:avLst/>
          </a:prstGeom>
          <a:noFill/>
          <a:ln w="9525">
            <a:noFill/>
            <a:miter lim="800000"/>
            <a:headEnd/>
            <a:tailEnd/>
          </a:ln>
        </p:spPr>
        <p:txBody>
          <a:bodyPr wrap="none">
            <a:spAutoFit/>
          </a:bodyPr>
          <a:lstStyle/>
          <a:p>
            <a:pPr eaLnBrk="1" hangingPunct="1">
              <a:buFont typeface="Arial" charset="0"/>
              <a:buNone/>
            </a:pPr>
            <a:r>
              <a:rPr lang="en-US" altLang="zh-CN" sz="2400" dirty="0">
                <a:solidFill>
                  <a:schemeClr val="bg1"/>
                </a:solidFill>
                <a:latin typeface="Arial Black" pitchFamily="34" charset="0"/>
              </a:rPr>
              <a:t>Extension Activities</a:t>
            </a:r>
          </a:p>
        </p:txBody>
      </p:sp>
      <p:pic>
        <p:nvPicPr>
          <p:cNvPr id="18436" name="图片 5" descr="Back">
            <a:hlinkClick r:id="rId3" action="ppaction://hlinksldjump"/>
          </p:cNvPr>
          <p:cNvPicPr>
            <a:picLocks noChangeAspect="1" noChangeArrowheads="1"/>
          </p:cNvPicPr>
          <p:nvPr/>
        </p:nvPicPr>
        <p:blipFill>
          <a:blip r:embed="rId4"/>
          <a:srcRect/>
          <a:stretch>
            <a:fillRect/>
          </a:stretch>
        </p:blipFill>
        <p:spPr bwMode="auto">
          <a:xfrm>
            <a:off x="7656513" y="47625"/>
            <a:ext cx="558800" cy="393700"/>
          </a:xfrm>
          <a:prstGeom prst="rect">
            <a:avLst/>
          </a:prstGeom>
          <a:noFill/>
          <a:ln w="9525">
            <a:noFill/>
            <a:miter lim="800000"/>
            <a:headEnd/>
            <a:tailEnd/>
          </a:ln>
        </p:spPr>
      </p:pic>
      <p:pic>
        <p:nvPicPr>
          <p:cNvPr id="18437" name="图片 6" descr="Home">
            <a:hlinkClick r:id="rId5" action="ppaction://hlinksldjump"/>
          </p:cNvPr>
          <p:cNvPicPr>
            <a:picLocks noChangeAspect="1" noChangeArrowheads="1"/>
          </p:cNvPicPr>
          <p:nvPr/>
        </p:nvPicPr>
        <p:blipFill>
          <a:blip r:embed="rId6"/>
          <a:srcRect/>
          <a:stretch>
            <a:fillRect/>
          </a:stretch>
        </p:blipFill>
        <p:spPr bwMode="auto">
          <a:xfrm>
            <a:off x="8331200" y="52388"/>
            <a:ext cx="484188" cy="441325"/>
          </a:xfrm>
          <a:prstGeom prst="rect">
            <a:avLst/>
          </a:prstGeom>
          <a:noFill/>
          <a:ln w="9525">
            <a:noFill/>
            <a:miter lim="800000"/>
            <a:headEnd/>
            <a:tailEnd/>
          </a:ln>
        </p:spPr>
      </p:pic>
      <p:pic>
        <p:nvPicPr>
          <p:cNvPr id="18438" name="图片 8" descr="MORE"/>
          <p:cNvPicPr>
            <a:picLocks noChangeAspect="1" noChangeArrowheads="1"/>
          </p:cNvPicPr>
          <p:nvPr/>
        </p:nvPicPr>
        <p:blipFill>
          <a:blip r:embed="rId7"/>
          <a:srcRect/>
          <a:stretch>
            <a:fillRect/>
          </a:stretch>
        </p:blipFill>
        <p:spPr bwMode="auto">
          <a:xfrm>
            <a:off x="7991475" y="6262688"/>
            <a:ext cx="912813" cy="228600"/>
          </a:xfrm>
          <a:prstGeom prst="rect">
            <a:avLst/>
          </a:prstGeom>
          <a:noFill/>
          <a:ln w="9525">
            <a:noFill/>
            <a:miter lim="800000"/>
            <a:headEnd/>
            <a:tailEnd/>
          </a:ln>
        </p:spPr>
      </p:pic>
      <p:pic>
        <p:nvPicPr>
          <p:cNvPr id="7" name="Picture 8" descr="9ff280d7fece943ea08bb7f2"/>
          <p:cNvPicPr>
            <a:picLocks noChangeAspect="1" noChangeArrowheads="1"/>
          </p:cNvPicPr>
          <p:nvPr/>
        </p:nvPicPr>
        <p:blipFill>
          <a:blip r:embed="rId8"/>
          <a:srcRect/>
          <a:stretch>
            <a:fillRect/>
          </a:stretch>
        </p:blipFill>
        <p:spPr bwMode="auto">
          <a:xfrm>
            <a:off x="3065553" y="2836863"/>
            <a:ext cx="3201988" cy="365442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8438"/>
                                        </p:tgtEl>
                                        <p:attrNameLst>
                                          <p:attrName>style.visibility</p:attrName>
                                        </p:attrNameLst>
                                      </p:cBhvr>
                                      <p:to>
                                        <p:strVal val="visible"/>
                                      </p:to>
                                    </p:set>
                                    <p:animEffect transition="in" filter="dissolve">
                                      <p:cBhvr>
                                        <p:cTn id="7" dur="1000"/>
                                        <p:tgtEl>
                                          <p:spTgt spid="184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8.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10" name="内容占位符 2"/>
          <p:cNvSpPr txBox="1">
            <a:spLocks/>
          </p:cNvSpPr>
          <p:nvPr/>
        </p:nvSpPr>
        <p:spPr bwMode="auto">
          <a:xfrm>
            <a:off x="144463" y="611188"/>
            <a:ext cx="8834437" cy="6065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28600" indent="-227013" algn="l" rtl="0" fontAlgn="base">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7013" algn="l" rtl="0" fontAlgn="base">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7013" algn="l" rtl="0" fontAlgn="base">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7013"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7013"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5235" indent="-22733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2435" indent="-22733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635" indent="-22733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835" indent="-22733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a:lstStyle>
          <a:p>
            <a:pPr eaLnBrk="1" hangingPunct="1">
              <a:defRPr/>
            </a:pPr>
            <a:endParaRPr lang="en-US" altLang="zh-CN" dirty="0" smtClean="0"/>
          </a:p>
          <a:p>
            <a:pPr marL="915987" lvl="2" indent="0" eaLnBrk="1" hangingPunct="1">
              <a:buFont typeface="Arial" panose="020B0604020202020204" pitchFamily="34" charset="0"/>
              <a:buNone/>
              <a:defRPr/>
            </a:pPr>
            <a:endParaRPr lang="en-US" altLang="zh-CN" dirty="0" smtClean="0"/>
          </a:p>
          <a:p>
            <a:pPr lvl="1" eaLnBrk="1" hangingPunct="1">
              <a:defRPr/>
            </a:pPr>
            <a:endParaRPr lang="en-US" altLang="zh-CN" dirty="0" smtClean="0"/>
          </a:p>
          <a:p>
            <a:pPr lvl="2" eaLnBrk="1" hangingPunct="1">
              <a:defRPr/>
            </a:pPr>
            <a:endParaRPr lang="zh-CN" altLang="en-US" dirty="0"/>
          </a:p>
        </p:txBody>
      </p:sp>
      <p:pic>
        <p:nvPicPr>
          <p:cNvPr id="19459" name="图片 4" descr="Back">
            <a:hlinkClick r:id="rId3" action="ppaction://hlinksldjump"/>
          </p:cNvPr>
          <p:cNvPicPr>
            <a:picLocks noChangeAspect="1" noChangeArrowheads="1"/>
          </p:cNvPicPr>
          <p:nvPr/>
        </p:nvPicPr>
        <p:blipFill>
          <a:blip r:embed="rId4"/>
          <a:srcRect/>
          <a:stretch>
            <a:fillRect/>
          </a:stretch>
        </p:blipFill>
        <p:spPr bwMode="auto">
          <a:xfrm>
            <a:off x="7656513" y="47625"/>
            <a:ext cx="558800" cy="393700"/>
          </a:xfrm>
          <a:prstGeom prst="rect">
            <a:avLst/>
          </a:prstGeom>
          <a:noFill/>
          <a:ln w="9525">
            <a:noFill/>
            <a:miter lim="800000"/>
            <a:headEnd/>
            <a:tailEnd/>
          </a:ln>
        </p:spPr>
      </p:pic>
      <p:pic>
        <p:nvPicPr>
          <p:cNvPr id="19460" name="图片 9" descr="Home">
            <a:hlinkClick r:id="rId5" action="ppaction://hlinksldjump"/>
          </p:cNvPr>
          <p:cNvPicPr>
            <a:picLocks noChangeAspect="1" noChangeArrowheads="1"/>
          </p:cNvPicPr>
          <p:nvPr/>
        </p:nvPicPr>
        <p:blipFill>
          <a:blip r:embed="rId6"/>
          <a:srcRect/>
          <a:stretch>
            <a:fillRect/>
          </a:stretch>
        </p:blipFill>
        <p:spPr bwMode="auto">
          <a:xfrm>
            <a:off x="8331200" y="52388"/>
            <a:ext cx="484188" cy="441325"/>
          </a:xfrm>
          <a:prstGeom prst="rect">
            <a:avLst/>
          </a:prstGeom>
          <a:noFill/>
          <a:ln w="9525">
            <a:noFill/>
            <a:miter lim="800000"/>
            <a:headEnd/>
            <a:tailEnd/>
          </a:ln>
        </p:spPr>
      </p:pic>
      <p:pic>
        <p:nvPicPr>
          <p:cNvPr id="19461" name="图片 2" descr="END"/>
          <p:cNvPicPr>
            <a:picLocks noGrp="1" noChangeAspect="1" noChangeArrowheads="1"/>
          </p:cNvPicPr>
          <p:nvPr>
            <p:ph idx="1"/>
          </p:nvPr>
        </p:nvPicPr>
        <p:blipFill>
          <a:blip r:embed="rId7"/>
          <a:srcRect/>
          <a:stretch>
            <a:fillRect/>
          </a:stretch>
        </p:blipFill>
        <p:spPr>
          <a:xfrm>
            <a:off x="8396897" y="6348259"/>
            <a:ext cx="449263" cy="212725"/>
          </a:xfrm>
        </p:spPr>
      </p:pic>
      <p:sp>
        <p:nvSpPr>
          <p:cNvPr id="19462" name="文本框 11"/>
          <p:cNvSpPr txBox="1">
            <a:spLocks noChangeArrowheads="1"/>
          </p:cNvSpPr>
          <p:nvPr/>
        </p:nvSpPr>
        <p:spPr bwMode="auto">
          <a:xfrm>
            <a:off x="184150" y="73025"/>
            <a:ext cx="3567113" cy="461963"/>
          </a:xfrm>
          <a:prstGeom prst="rect">
            <a:avLst/>
          </a:prstGeom>
          <a:noFill/>
          <a:ln w="9525">
            <a:noFill/>
            <a:miter lim="800000"/>
            <a:headEnd/>
            <a:tailEnd/>
          </a:ln>
        </p:spPr>
        <p:txBody>
          <a:bodyPr wrap="none">
            <a:spAutoFit/>
          </a:bodyPr>
          <a:lstStyle/>
          <a:p>
            <a:pPr eaLnBrk="1" hangingPunct="1">
              <a:buFont typeface="Arial" charset="0"/>
              <a:buNone/>
            </a:pPr>
            <a:r>
              <a:rPr lang="en-US" altLang="zh-CN" sz="2400" dirty="0">
                <a:solidFill>
                  <a:schemeClr val="bg1"/>
                </a:solidFill>
                <a:latin typeface="Arial Black" pitchFamily="34" charset="0"/>
              </a:rPr>
              <a:t>Extension Activities</a:t>
            </a:r>
          </a:p>
        </p:txBody>
      </p:sp>
      <p:sp>
        <p:nvSpPr>
          <p:cNvPr id="11" name="Text Box 8"/>
          <p:cNvSpPr txBox="1">
            <a:spLocks noChangeArrowheads="1"/>
          </p:cNvSpPr>
          <p:nvPr/>
        </p:nvSpPr>
        <p:spPr bwMode="auto">
          <a:xfrm>
            <a:off x="246184" y="666240"/>
            <a:ext cx="8732715" cy="954107"/>
          </a:xfrm>
          <a:prstGeom prst="rect">
            <a:avLst/>
          </a:prstGeom>
          <a:noFill/>
          <a:ln w="9525" algn="ctr">
            <a:noFill/>
            <a:miter lim="800000"/>
            <a:headEnd/>
            <a:tailEnd/>
          </a:ln>
        </p:spPr>
        <p:txBody>
          <a:bodyPr wrap="square">
            <a:spAutoFit/>
          </a:bodyPr>
          <a:lstStyle/>
          <a:p>
            <a:pPr algn="just"/>
            <a:r>
              <a:rPr lang="en-US" altLang="zh-CN" sz="2800" b="1" dirty="0" smtClean="0">
                <a:solidFill>
                  <a:schemeClr val="accent2">
                    <a:lumMod val="50000"/>
                  </a:schemeClr>
                </a:solidFill>
              </a:rPr>
              <a:t>Look </a:t>
            </a:r>
            <a:r>
              <a:rPr lang="en-US" altLang="zh-CN" sz="2800" b="1" dirty="0">
                <a:solidFill>
                  <a:schemeClr val="accent2">
                    <a:lumMod val="50000"/>
                  </a:schemeClr>
                </a:solidFill>
              </a:rPr>
              <a:t>at the chart </a:t>
            </a:r>
            <a:r>
              <a:rPr lang="en-US" altLang="zh-CN" sz="2800" b="1" dirty="0" smtClean="0">
                <a:solidFill>
                  <a:schemeClr val="accent2">
                    <a:lumMod val="50000"/>
                  </a:schemeClr>
                </a:solidFill>
              </a:rPr>
              <a:t>again and </a:t>
            </a:r>
            <a:r>
              <a:rPr lang="en-US" altLang="zh-CN" sz="2800" b="1" dirty="0">
                <a:solidFill>
                  <a:schemeClr val="accent2">
                    <a:lumMod val="50000"/>
                  </a:schemeClr>
                </a:solidFill>
              </a:rPr>
              <a:t>choose the </a:t>
            </a:r>
            <a:r>
              <a:rPr lang="en-US" altLang="zh-CN" sz="2800" b="1" dirty="0" smtClean="0">
                <a:solidFill>
                  <a:schemeClr val="accent2">
                    <a:lumMod val="50000"/>
                  </a:schemeClr>
                </a:solidFill>
              </a:rPr>
              <a:t>thinking style </a:t>
            </a:r>
            <a:r>
              <a:rPr lang="en-US" altLang="zh-CN" sz="2800" b="1" dirty="0">
                <a:solidFill>
                  <a:schemeClr val="accent2">
                    <a:lumMod val="50000"/>
                  </a:schemeClr>
                </a:solidFill>
              </a:rPr>
              <a:t>which is most true for you.</a:t>
            </a:r>
            <a:endParaRPr lang="zh-CN" altLang="en-US" sz="2800" b="1" dirty="0">
              <a:solidFill>
                <a:schemeClr val="accent2">
                  <a:lumMod val="50000"/>
                </a:schemeClr>
              </a:solidFill>
            </a:endParaRPr>
          </a:p>
        </p:txBody>
      </p:sp>
      <p:pic>
        <p:nvPicPr>
          <p:cNvPr id="12" name="Picture 1" descr="C:\Documents and Settings\Administrator\Application Data\Tencent\Users\702119192\QQ\WinTemp\RichOle\_UQM(NNGO)_C7$7AT{~9V2G.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495820" y="1648972"/>
            <a:ext cx="4096554" cy="501926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9461"/>
                                        </p:tgtEl>
                                        <p:attrNameLst>
                                          <p:attrName>style.visibility</p:attrName>
                                        </p:attrNameLst>
                                      </p:cBhvr>
                                      <p:to>
                                        <p:strVal val="visible"/>
                                      </p:to>
                                    </p:set>
                                    <p:animEffect transition="in" filter="dissolve">
                                      <p:cBhvr>
                                        <p:cTn id="7" dur="1000"/>
                                        <p:tgtEl>
                                          <p:spTgt spid="194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E:\教材\新标准大学英语\课件检测\PDF\综合教程1\2016.4.1新标准第二版综合1用图\U3\U3新标准大学英语（第二版）综合教程1 166260880.jpg"/>
          <p:cNvPicPr>
            <a:picLocks noChangeAspect="1" noChangeArrowheads="1"/>
          </p:cNvPicPr>
          <p:nvPr/>
        </p:nvPicPr>
        <p:blipFill rotWithShape="1">
          <a:blip r:embed="rId2">
            <a:extLst>
              <a:ext uri="{28A0092B-C50C-407E-A947-70E740481C1C}">
                <a14:useLocalDpi xmlns:a14="http://schemas.microsoft.com/office/drawing/2010/main" val="0"/>
              </a:ext>
            </a:extLst>
          </a:blip>
          <a:srcRect l="10709" r="-2656"/>
          <a:stretch/>
        </p:blipFill>
        <p:spPr bwMode="auto">
          <a:xfrm>
            <a:off x="-92238" y="-70341"/>
            <a:ext cx="9667058" cy="6989885"/>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13" name="矩形 12"/>
          <p:cNvSpPr/>
          <p:nvPr/>
        </p:nvSpPr>
        <p:spPr>
          <a:xfrm>
            <a:off x="220332" y="626379"/>
            <a:ext cx="3674147" cy="1015663"/>
          </a:xfrm>
          <a:prstGeom prst="rect">
            <a:avLst/>
          </a:prstGeom>
          <a:noFill/>
          <a:effectLst>
            <a:glow rad="228600">
              <a:schemeClr val="accent5">
                <a:satMod val="175000"/>
                <a:alpha val="40000"/>
              </a:schemeClr>
            </a:glow>
          </a:effectLst>
          <a:scene3d>
            <a:camera prst="orthographicFront"/>
            <a:lightRig rig="soft" dir="t">
              <a:rot lat="0" lon="0" rev="15600000"/>
            </a:lightRig>
          </a:scene3d>
          <a:sp3d>
            <a:bevelT prst="relaxedInset"/>
          </a:sp3d>
        </p:spPr>
        <p:txBody>
          <a:bodyPr wrap="none">
            <a:spAutoFit/>
            <a:sp3d extrusionH="57150" prstMaterial="softEdge">
              <a:bevelT w="25400" h="38100" prst="angle"/>
            </a:sp3d>
          </a:bodyPr>
          <a:lstStyle/>
          <a:p>
            <a:pPr algn="ctr" eaLnBrk="1" hangingPunct="1">
              <a:buFont typeface="Arial" panose="020B0604020202020204" pitchFamily="34" charset="0"/>
              <a:buNone/>
              <a:defRPr/>
            </a:pPr>
            <a:r>
              <a:rPr lang="en-US" altLang="zh-CN" sz="6000" b="1" dirty="0">
                <a:ln/>
                <a:solidFill>
                  <a:srgbClr val="FF6699"/>
                </a:solidFill>
              </a:rPr>
              <a:t>Thank  you</a:t>
            </a:r>
            <a:endParaRPr lang="zh-CN" altLang="en-US" sz="6000" b="1" dirty="0">
              <a:ln/>
              <a:solidFill>
                <a:srgbClr val="FF6699"/>
              </a:solidFill>
            </a:endParaRPr>
          </a:p>
        </p:txBody>
      </p:sp>
    </p:spTree>
    <p:extLst>
      <p:ext uri="{BB962C8B-B14F-4D97-AF65-F5344CB8AC3E}">
        <p14:creationId xmlns:p14="http://schemas.microsoft.com/office/powerpoint/2010/main" val="2589981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mph" presetSubtype="0" fill="hold" nodeType="clickEffect">
                                  <p:stCondLst>
                                    <p:cond delay="0"/>
                                  </p:stCondLst>
                                  <p:iterate type="lt">
                                    <p:tmPct val="4000"/>
                                  </p:iterate>
                                  <p:childTnLst>
                                    <p:set>
                                      <p:cBhvr override="childStyle">
                                        <p:cTn id="6" dur="500" fill="hold"/>
                                        <p:tgtEl>
                                          <p:spTgt spid="13">
                                            <p:txEl>
                                              <p:pRg st="0" end="0"/>
                                            </p:txEl>
                                          </p:spTgt>
                                        </p:tgtEl>
                                        <p:attrNameLst>
                                          <p:attrName>style.color</p:attrName>
                                        </p:attrNameLst>
                                      </p:cBhvr>
                                      <p:to>
                                        <p:clrVal>
                                          <a:schemeClr val="accent2"/>
                                        </p:clrVal>
                                      </p:to>
                                    </p:set>
                                    <p:set>
                                      <p:cBhvr>
                                        <p:cTn id="7" dur="500" fill="hold"/>
                                        <p:tgtEl>
                                          <p:spTgt spid="13">
                                            <p:txEl>
                                              <p:pRg st="0" end="0"/>
                                            </p:txEl>
                                          </p:spTgt>
                                        </p:tgtEl>
                                        <p:attrNameLst>
                                          <p:attrName>fillcolor</p:attrName>
                                        </p:attrNameLst>
                                      </p:cBhvr>
                                      <p:to>
                                        <p:clrVal>
                                          <a:schemeClr val="accent2"/>
                                        </p:clrVal>
                                      </p:to>
                                    </p:set>
                                    <p:set>
                                      <p:cBhvr>
                                        <p:cTn id="8" dur="500" fill="hold"/>
                                        <p:tgtEl>
                                          <p:spTgt spid="13">
                                            <p:txEl>
                                              <p:pRg st="0" end="0"/>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6146" name="文本框 3"/>
          <p:cNvSpPr txBox="1">
            <a:spLocks noChangeArrowheads="1"/>
          </p:cNvSpPr>
          <p:nvPr/>
        </p:nvSpPr>
        <p:spPr bwMode="auto">
          <a:xfrm>
            <a:off x="184150" y="73025"/>
            <a:ext cx="928688" cy="461963"/>
          </a:xfrm>
          <a:prstGeom prst="rect">
            <a:avLst/>
          </a:prstGeom>
          <a:noFill/>
          <a:ln w="9525">
            <a:noFill/>
            <a:miter lim="800000"/>
            <a:headEnd/>
            <a:tailEnd/>
          </a:ln>
        </p:spPr>
        <p:txBody>
          <a:bodyPr wrap="none">
            <a:spAutoFit/>
          </a:bodyPr>
          <a:lstStyle/>
          <a:p>
            <a:pPr eaLnBrk="1" hangingPunct="1">
              <a:buFont typeface="Arial" charset="0"/>
              <a:buNone/>
            </a:pPr>
            <a:r>
              <a:rPr lang="en-US" altLang="en-US" sz="2400">
                <a:solidFill>
                  <a:schemeClr val="bg1"/>
                </a:solidFill>
                <a:latin typeface="Arial Black" pitchFamily="34" charset="0"/>
                <a:sym typeface="Arial" charset="0"/>
              </a:rPr>
              <a:t>Text</a:t>
            </a:r>
          </a:p>
        </p:txBody>
      </p:sp>
      <p:pic>
        <p:nvPicPr>
          <p:cNvPr id="6148" name="图片 6" descr="Home">
            <a:hlinkClick r:id="rId3" action="ppaction://hlinksldjump"/>
          </p:cNvPr>
          <p:cNvPicPr>
            <a:picLocks noChangeAspect="1" noChangeArrowheads="1"/>
          </p:cNvPicPr>
          <p:nvPr/>
        </p:nvPicPr>
        <p:blipFill>
          <a:blip r:embed="rId4"/>
          <a:srcRect/>
          <a:stretch>
            <a:fillRect/>
          </a:stretch>
        </p:blipFill>
        <p:spPr bwMode="auto">
          <a:xfrm>
            <a:off x="8331200" y="52388"/>
            <a:ext cx="484188" cy="441325"/>
          </a:xfrm>
          <a:prstGeom prst="rect">
            <a:avLst/>
          </a:prstGeom>
          <a:noFill/>
          <a:ln w="9525">
            <a:noFill/>
            <a:miter lim="800000"/>
            <a:headEnd/>
            <a:tailEnd/>
          </a:ln>
        </p:spPr>
      </p:pic>
      <p:sp>
        <p:nvSpPr>
          <p:cNvPr id="18" name="内容占位符 2"/>
          <p:cNvSpPr>
            <a:spLocks noGrp="1"/>
          </p:cNvSpPr>
          <p:nvPr>
            <p:ph idx="1"/>
          </p:nvPr>
        </p:nvSpPr>
        <p:spPr>
          <a:xfrm>
            <a:off x="180622" y="658813"/>
            <a:ext cx="8963378" cy="6065837"/>
          </a:xfrm>
        </p:spPr>
        <p:txBody>
          <a:bodyPr/>
          <a:lstStyle/>
          <a:p>
            <a:pPr marL="0" indent="1588" eaLnBrk="1" hangingPunct="1">
              <a:lnSpc>
                <a:spcPts val="3300"/>
              </a:lnSpc>
              <a:buNone/>
              <a:defRPr/>
            </a:pPr>
            <a:endParaRPr lang="en-US" sz="2400" dirty="0" smtClean="0"/>
          </a:p>
          <a:p>
            <a:pPr marL="0" indent="1588" eaLnBrk="1" hangingPunct="1">
              <a:lnSpc>
                <a:spcPct val="150000"/>
              </a:lnSpc>
              <a:buNone/>
              <a:defRPr/>
            </a:pPr>
            <a:r>
              <a:rPr lang="en-US" sz="1800" dirty="0" smtClean="0">
                <a:solidFill>
                  <a:srgbClr val="0070C0"/>
                </a:solidFill>
              </a:rPr>
              <a:t>4    </a:t>
            </a:r>
            <a:r>
              <a:rPr lang="en-US" sz="2500" spc="110" dirty="0" smtClean="0">
                <a:hlinkClick r:id="rId5" action="ppaction://hlinksldjump"/>
              </a:rPr>
              <a:t>When was the last organizational vision statement you saw</a:t>
            </a:r>
            <a:br>
              <a:rPr lang="en-US" sz="2500" spc="110" dirty="0" smtClean="0">
                <a:hlinkClick r:id="rId5" action="ppaction://hlinksldjump"/>
              </a:rPr>
            </a:br>
            <a:r>
              <a:rPr lang="en-US" sz="2500" spc="70" dirty="0" smtClean="0">
                <a:hlinkClick r:id="rId5" action="ppaction://hlinksldjump"/>
              </a:rPr>
              <a:t>that included the words “… to develop ourselves into a model</a:t>
            </a:r>
            <a:r>
              <a:rPr lang="en-US" sz="2500" spc="-20" dirty="0" smtClean="0">
                <a:hlinkClick r:id="rId5" action="ppaction://hlinksldjump"/>
              </a:rPr>
              <a:t/>
            </a:r>
            <a:br>
              <a:rPr lang="en-US" sz="2500" spc="-20" dirty="0" smtClean="0">
                <a:hlinkClick r:id="rId5" action="ppaction://hlinksldjump"/>
              </a:rPr>
            </a:br>
            <a:r>
              <a:rPr lang="en-US" sz="2500" spc="110" dirty="0" smtClean="0">
                <a:hlinkClick r:id="rId5" action="ppaction://hlinksldjump"/>
              </a:rPr>
              <a:t>environment in which everyone at every level can think for</a:t>
            </a:r>
            <a:r>
              <a:rPr lang="en-US" sz="2500" dirty="0" smtClean="0">
                <a:hlinkClick r:id="rId5" action="ppaction://hlinksldjump"/>
              </a:rPr>
              <a:t/>
            </a:r>
            <a:br>
              <a:rPr lang="en-US" sz="2500" dirty="0" smtClean="0">
                <a:hlinkClick r:id="rId5" action="ppaction://hlinksldjump"/>
              </a:rPr>
            </a:br>
            <a:r>
              <a:rPr lang="en-US" sz="2500" dirty="0" smtClean="0">
                <a:hlinkClick r:id="rId5" action="ppaction://hlinksldjump"/>
              </a:rPr>
              <a:t>themselves”?</a:t>
            </a:r>
            <a:r>
              <a:rPr lang="en-US" sz="2500" dirty="0" smtClean="0"/>
              <a:t> </a:t>
            </a:r>
            <a:r>
              <a:rPr lang="en-US" sz="2500" dirty="0" smtClean="0">
                <a:hlinkClick r:id="rId6" action="ppaction://hlinksldjump"/>
              </a:rPr>
              <a:t>For that matter</a:t>
            </a:r>
            <a:r>
              <a:rPr lang="en-US" sz="2500" dirty="0" smtClean="0"/>
              <a:t>, when was the last time somebody</a:t>
            </a:r>
            <a:br>
              <a:rPr lang="en-US" sz="2500" dirty="0" smtClean="0"/>
            </a:br>
            <a:r>
              <a:rPr lang="en-US" sz="2500" dirty="0" smtClean="0"/>
              <a:t>asked you, “What do you really think, </a:t>
            </a:r>
            <a:r>
              <a:rPr lang="en-US" sz="2500" i="1" dirty="0" smtClean="0"/>
              <a:t>really</a:t>
            </a:r>
            <a:r>
              <a:rPr lang="en-US" sz="2500" dirty="0" smtClean="0"/>
              <a:t>?” and then waited for</a:t>
            </a:r>
            <a:br>
              <a:rPr lang="en-US" sz="2500" dirty="0" smtClean="0"/>
            </a:br>
            <a:r>
              <a:rPr lang="en-US" sz="2500" dirty="0" smtClean="0"/>
              <a:t>you to answer </a:t>
            </a:r>
            <a:r>
              <a:rPr lang="en-US" sz="2500" dirty="0" smtClean="0">
                <a:hlinkClick r:id="rId7" action="ppaction://hlinksldjump"/>
              </a:rPr>
              <a:t>at length</a:t>
            </a:r>
            <a:r>
              <a:rPr lang="en-US" sz="2500" dirty="0" smtClean="0"/>
              <a:t>?</a:t>
            </a:r>
            <a:r>
              <a:rPr lang="en-US" sz="2400" dirty="0" smtClean="0"/>
              <a:t/>
            </a:r>
            <a:br>
              <a:rPr lang="en-US" sz="2400" dirty="0" smtClean="0"/>
            </a:br>
            <a:endParaRPr lang="en-US" altLang="zh-CN" sz="2500" dirty="0" smtClean="0"/>
          </a:p>
          <a:p>
            <a:pPr marL="915987" lvl="2" indent="0" eaLnBrk="1" hangingPunct="1">
              <a:buFont typeface="Arial" panose="020B0604020202020204" pitchFamily="34" charset="0"/>
              <a:buNone/>
              <a:defRPr/>
            </a:pPr>
            <a:endParaRPr lang="en-US" altLang="zh-CN" sz="2500" dirty="0" smtClean="0"/>
          </a:p>
          <a:p>
            <a:pPr lvl="1" eaLnBrk="1" hangingPunct="1">
              <a:buFont typeface="Arial" panose="020B0604020202020204" pitchFamily="34" charset="0"/>
              <a:buChar char="•"/>
              <a:defRPr/>
            </a:pPr>
            <a:endParaRPr lang="en-US" altLang="zh-CN" sz="2500" dirty="0" smtClean="0"/>
          </a:p>
          <a:p>
            <a:pPr lvl="2" eaLnBrk="1" hangingPunct="1">
              <a:buFont typeface="Arial" panose="020B0604020202020204" pitchFamily="34" charset="0"/>
              <a:buChar char="•"/>
              <a:defRPr/>
            </a:pPr>
            <a:endParaRPr lang="zh-CN" altLang="en-US" sz="2500" dirty="0"/>
          </a:p>
        </p:txBody>
      </p:sp>
      <p:pic>
        <p:nvPicPr>
          <p:cNvPr id="6152" name="图片 8" descr="音频">
            <a:hlinkClick r:id="rId8" action="ppaction://hlinkfile"/>
          </p:cNvPr>
          <p:cNvPicPr>
            <a:picLocks noChangeAspect="1" noChangeArrowheads="1"/>
          </p:cNvPicPr>
          <p:nvPr/>
        </p:nvPicPr>
        <p:blipFill>
          <a:blip r:embed="rId9"/>
          <a:srcRect/>
          <a:stretch>
            <a:fillRect/>
          </a:stretch>
        </p:blipFill>
        <p:spPr bwMode="auto">
          <a:xfrm>
            <a:off x="8486956" y="684752"/>
            <a:ext cx="476250" cy="533400"/>
          </a:xfrm>
          <a:prstGeom prst="rect">
            <a:avLst/>
          </a:prstGeom>
          <a:noFill/>
          <a:ln w="9525">
            <a:noFill/>
            <a:miter lim="800000"/>
            <a:headEnd/>
            <a:tailEnd/>
          </a:ln>
        </p:spPr>
      </p:pic>
      <p:pic>
        <p:nvPicPr>
          <p:cNvPr id="6153" name="图片 10">
            <a:hlinkClick r:id="rId10" action="ppaction://hlinksldjump"/>
          </p:cNvPr>
          <p:cNvPicPr>
            <a:picLocks noChangeAspect="1"/>
          </p:cNvPicPr>
          <p:nvPr/>
        </p:nvPicPr>
        <p:blipFill>
          <a:blip r:embed="rId11"/>
          <a:srcRect/>
          <a:stretch>
            <a:fillRect/>
          </a:stretch>
        </p:blipFill>
        <p:spPr bwMode="auto">
          <a:xfrm>
            <a:off x="8072749" y="6092825"/>
            <a:ext cx="879475" cy="539750"/>
          </a:xfrm>
          <a:prstGeom prst="rect">
            <a:avLst/>
          </a:prstGeom>
          <a:noFill/>
          <a:ln w="9525">
            <a:noFill/>
            <a:miter lim="800000"/>
            <a:headEnd/>
            <a:tailEnd/>
          </a:ln>
        </p:spPr>
      </p:pic>
      <p:pic>
        <p:nvPicPr>
          <p:cNvPr id="8" name="图片 5" descr="Back">
            <a:hlinkClick r:id="rId12" action="ppaction://hlinksldjump"/>
          </p:cNvPr>
          <p:cNvPicPr>
            <a:picLocks noChangeAspect="1" noChangeArrowheads="1"/>
          </p:cNvPicPr>
          <p:nvPr/>
        </p:nvPicPr>
        <p:blipFill>
          <a:blip r:embed="rId13"/>
          <a:srcRect/>
          <a:stretch>
            <a:fillRect/>
          </a:stretch>
        </p:blipFill>
        <p:spPr bwMode="auto">
          <a:xfrm>
            <a:off x="7656513" y="47625"/>
            <a:ext cx="558800" cy="3937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6146" name="文本框 3"/>
          <p:cNvSpPr txBox="1">
            <a:spLocks noChangeArrowheads="1"/>
          </p:cNvSpPr>
          <p:nvPr/>
        </p:nvSpPr>
        <p:spPr bwMode="auto">
          <a:xfrm>
            <a:off x="184150" y="73025"/>
            <a:ext cx="928688" cy="461963"/>
          </a:xfrm>
          <a:prstGeom prst="rect">
            <a:avLst/>
          </a:prstGeom>
          <a:noFill/>
          <a:ln w="9525">
            <a:noFill/>
            <a:miter lim="800000"/>
            <a:headEnd/>
            <a:tailEnd/>
          </a:ln>
        </p:spPr>
        <p:txBody>
          <a:bodyPr wrap="none">
            <a:spAutoFit/>
          </a:bodyPr>
          <a:lstStyle/>
          <a:p>
            <a:pPr eaLnBrk="1" hangingPunct="1">
              <a:buFont typeface="Arial" charset="0"/>
              <a:buNone/>
            </a:pPr>
            <a:r>
              <a:rPr lang="en-US" altLang="en-US" sz="2400">
                <a:solidFill>
                  <a:schemeClr val="bg1"/>
                </a:solidFill>
                <a:latin typeface="Arial Black" pitchFamily="34" charset="0"/>
                <a:sym typeface="Arial" charset="0"/>
              </a:rPr>
              <a:t>Text</a:t>
            </a:r>
          </a:p>
        </p:txBody>
      </p:sp>
      <p:pic>
        <p:nvPicPr>
          <p:cNvPr id="6148" name="图片 6" descr="Home">
            <a:hlinkClick r:id="rId3" action="ppaction://hlinksldjump"/>
          </p:cNvPr>
          <p:cNvPicPr>
            <a:picLocks noChangeAspect="1" noChangeArrowheads="1"/>
          </p:cNvPicPr>
          <p:nvPr/>
        </p:nvPicPr>
        <p:blipFill>
          <a:blip r:embed="rId4"/>
          <a:srcRect/>
          <a:stretch>
            <a:fillRect/>
          </a:stretch>
        </p:blipFill>
        <p:spPr bwMode="auto">
          <a:xfrm>
            <a:off x="8331200" y="52388"/>
            <a:ext cx="484188" cy="441325"/>
          </a:xfrm>
          <a:prstGeom prst="rect">
            <a:avLst/>
          </a:prstGeom>
          <a:noFill/>
          <a:ln w="9525">
            <a:noFill/>
            <a:miter lim="800000"/>
            <a:headEnd/>
            <a:tailEnd/>
          </a:ln>
        </p:spPr>
      </p:pic>
      <p:sp>
        <p:nvSpPr>
          <p:cNvPr id="18" name="内容占位符 2"/>
          <p:cNvSpPr>
            <a:spLocks noGrp="1"/>
          </p:cNvSpPr>
          <p:nvPr>
            <p:ph idx="1"/>
          </p:nvPr>
        </p:nvSpPr>
        <p:spPr>
          <a:xfrm>
            <a:off x="190919" y="658813"/>
            <a:ext cx="8812404" cy="6065837"/>
          </a:xfrm>
        </p:spPr>
        <p:txBody>
          <a:bodyPr/>
          <a:lstStyle/>
          <a:p>
            <a:pPr eaLnBrk="1" hangingPunct="1">
              <a:buFont typeface="Arial" panose="020B0604020202020204" pitchFamily="34" charset="0"/>
              <a:buChar char="•"/>
              <a:defRPr/>
            </a:pPr>
            <a:endParaRPr lang="en-US" sz="2400" dirty="0" smtClean="0"/>
          </a:p>
          <a:p>
            <a:pPr marL="0" indent="1588" eaLnBrk="1" hangingPunct="1">
              <a:buNone/>
              <a:defRPr/>
            </a:pPr>
            <a:endParaRPr lang="en-US" sz="2400" dirty="0" smtClean="0"/>
          </a:p>
          <a:p>
            <a:pPr marL="0" indent="1588" algn="just" eaLnBrk="1" hangingPunct="1">
              <a:lnSpc>
                <a:spcPct val="150000"/>
              </a:lnSpc>
              <a:buNone/>
              <a:defRPr/>
            </a:pPr>
            <a:r>
              <a:rPr lang="en-US" sz="1800" dirty="0" smtClean="0">
                <a:solidFill>
                  <a:srgbClr val="0070C0"/>
                </a:solidFill>
              </a:rPr>
              <a:t>5</a:t>
            </a:r>
            <a:r>
              <a:rPr lang="en-US" sz="2400" dirty="0" smtClean="0"/>
              <a:t>   </a:t>
            </a:r>
            <a:r>
              <a:rPr lang="en-US" sz="2500" spc="60" dirty="0" smtClean="0"/>
              <a:t>This </a:t>
            </a:r>
            <a:r>
              <a:rPr lang="en-US" sz="2500" spc="60" dirty="0" smtClean="0">
                <a:hlinkClick r:id="rId5" action="ppaction://hlinksldjump"/>
              </a:rPr>
              <a:t>dearth</a:t>
            </a:r>
            <a:r>
              <a:rPr lang="en-US" sz="2500" spc="60" dirty="0" smtClean="0"/>
              <a:t> should not surprise us. Hardly anyone has been</a:t>
            </a:r>
            <a:r>
              <a:rPr lang="en-US" sz="2500" dirty="0" smtClean="0"/>
              <a:t/>
            </a:r>
            <a:br>
              <a:rPr lang="en-US" sz="2500" dirty="0" smtClean="0"/>
            </a:br>
            <a:r>
              <a:rPr lang="en-US" sz="2500" dirty="0" smtClean="0"/>
              <a:t>encouraged, much less trained, to think for themselves, and their</a:t>
            </a:r>
            <a:br>
              <a:rPr lang="en-US" sz="2500" dirty="0" smtClean="0"/>
            </a:br>
            <a:r>
              <a:rPr lang="en-US" sz="2500" dirty="0" smtClean="0"/>
              <a:t>teachers and parents and bosses weren’t either. </a:t>
            </a:r>
            <a:r>
              <a:rPr lang="en-US" sz="2500" dirty="0" smtClean="0">
                <a:hlinkClick r:id="rId6" action="ppaction://hlinksldjump"/>
              </a:rPr>
              <a:t>And neither were</a:t>
            </a:r>
            <a:br>
              <a:rPr lang="en-US" sz="2500" dirty="0" smtClean="0">
                <a:hlinkClick r:id="rId6" action="ppaction://hlinksldjump"/>
              </a:rPr>
            </a:br>
            <a:r>
              <a:rPr lang="en-US" sz="2500" spc="-40" dirty="0" smtClean="0">
                <a:hlinkClick r:id="rId6" action="ppaction://hlinksldjump"/>
              </a:rPr>
              <a:t>theirs.</a:t>
            </a:r>
            <a:r>
              <a:rPr lang="en-US" sz="2500" spc="-40" dirty="0" smtClean="0"/>
              <a:t> </a:t>
            </a:r>
            <a:r>
              <a:rPr lang="en-US" sz="2500" spc="-40" dirty="0" smtClean="0">
                <a:hlinkClick r:id="rId7" action="ppaction://hlinksldjump"/>
              </a:rPr>
              <a:t>(We may have learned to revere thinkers like Socrates, but we</a:t>
            </a:r>
            <a:br>
              <a:rPr lang="en-US" sz="2500" spc="-40" dirty="0" smtClean="0">
                <a:hlinkClick r:id="rId7" action="ppaction://hlinksldjump"/>
              </a:rPr>
            </a:br>
            <a:r>
              <a:rPr lang="en-US" sz="2500" spc="-50" dirty="0" smtClean="0">
                <a:hlinkClick r:id="rId7" action="ppaction://hlinksldjump"/>
              </a:rPr>
              <a:t>also learned that the state poisoned him for thinking for himself: not</a:t>
            </a:r>
            <a:br>
              <a:rPr lang="en-US" sz="2500" spc="-50" dirty="0" smtClean="0">
                <a:hlinkClick r:id="rId7" action="ppaction://hlinksldjump"/>
              </a:rPr>
            </a:br>
            <a:r>
              <a:rPr lang="en-US" sz="2500" dirty="0" smtClean="0">
                <a:hlinkClick r:id="rId7" action="ppaction://hlinksldjump"/>
              </a:rPr>
              <a:t>unmitigated encouragement.)</a:t>
            </a:r>
            <a:endParaRPr lang="zh-CN" altLang="en-US" sz="2400" dirty="0"/>
          </a:p>
        </p:txBody>
      </p:sp>
      <p:pic>
        <p:nvPicPr>
          <p:cNvPr id="6152" name="图片 8" descr="音频">
            <a:hlinkClick r:id="rId8" action="ppaction://hlinkfile"/>
          </p:cNvPr>
          <p:cNvPicPr>
            <a:picLocks noChangeAspect="1" noChangeArrowheads="1"/>
          </p:cNvPicPr>
          <p:nvPr/>
        </p:nvPicPr>
        <p:blipFill>
          <a:blip r:embed="rId9"/>
          <a:srcRect/>
          <a:stretch>
            <a:fillRect/>
          </a:stretch>
        </p:blipFill>
        <p:spPr bwMode="auto">
          <a:xfrm>
            <a:off x="8486956" y="684752"/>
            <a:ext cx="476250" cy="533400"/>
          </a:xfrm>
          <a:prstGeom prst="rect">
            <a:avLst/>
          </a:prstGeom>
          <a:noFill/>
          <a:ln w="9525">
            <a:noFill/>
            <a:miter lim="800000"/>
            <a:headEnd/>
            <a:tailEnd/>
          </a:ln>
        </p:spPr>
      </p:pic>
      <p:pic>
        <p:nvPicPr>
          <p:cNvPr id="6153" name="图片 10">
            <a:hlinkClick r:id="rId10" action="ppaction://hlinksldjump"/>
          </p:cNvPr>
          <p:cNvPicPr>
            <a:picLocks noChangeAspect="1"/>
          </p:cNvPicPr>
          <p:nvPr/>
        </p:nvPicPr>
        <p:blipFill>
          <a:blip r:embed="rId11"/>
          <a:srcRect/>
          <a:stretch>
            <a:fillRect/>
          </a:stretch>
        </p:blipFill>
        <p:spPr bwMode="auto">
          <a:xfrm>
            <a:off x="8072749" y="6092825"/>
            <a:ext cx="879475" cy="539750"/>
          </a:xfrm>
          <a:prstGeom prst="rect">
            <a:avLst/>
          </a:prstGeom>
          <a:noFill/>
          <a:ln w="9525">
            <a:noFill/>
            <a:miter lim="800000"/>
            <a:headEnd/>
            <a:tailEnd/>
          </a:ln>
        </p:spPr>
      </p:pic>
      <p:pic>
        <p:nvPicPr>
          <p:cNvPr id="8" name="图片 5" descr="Back">
            <a:hlinkClick r:id="rId12" action="ppaction://hlinksldjump"/>
          </p:cNvPr>
          <p:cNvPicPr>
            <a:picLocks noChangeAspect="1" noChangeArrowheads="1"/>
          </p:cNvPicPr>
          <p:nvPr/>
        </p:nvPicPr>
        <p:blipFill>
          <a:blip r:embed="rId13"/>
          <a:srcRect/>
          <a:stretch>
            <a:fillRect/>
          </a:stretch>
        </p:blipFill>
        <p:spPr bwMode="auto">
          <a:xfrm>
            <a:off x="7656513" y="47625"/>
            <a:ext cx="558800" cy="3937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6146" name="文本框 3"/>
          <p:cNvSpPr txBox="1">
            <a:spLocks noChangeArrowheads="1"/>
          </p:cNvSpPr>
          <p:nvPr/>
        </p:nvSpPr>
        <p:spPr bwMode="auto">
          <a:xfrm>
            <a:off x="184150" y="73025"/>
            <a:ext cx="928688" cy="461963"/>
          </a:xfrm>
          <a:prstGeom prst="rect">
            <a:avLst/>
          </a:prstGeom>
          <a:noFill/>
          <a:ln w="9525">
            <a:noFill/>
            <a:miter lim="800000"/>
            <a:headEnd/>
            <a:tailEnd/>
          </a:ln>
        </p:spPr>
        <p:txBody>
          <a:bodyPr wrap="none">
            <a:spAutoFit/>
          </a:bodyPr>
          <a:lstStyle/>
          <a:p>
            <a:pPr eaLnBrk="1" hangingPunct="1">
              <a:buFont typeface="Arial" charset="0"/>
              <a:buNone/>
            </a:pPr>
            <a:r>
              <a:rPr lang="en-US" altLang="en-US" sz="2400">
                <a:solidFill>
                  <a:schemeClr val="bg1"/>
                </a:solidFill>
                <a:latin typeface="Arial Black" pitchFamily="34" charset="0"/>
                <a:sym typeface="Arial" charset="0"/>
              </a:rPr>
              <a:t>Text</a:t>
            </a:r>
          </a:p>
        </p:txBody>
      </p:sp>
      <p:pic>
        <p:nvPicPr>
          <p:cNvPr id="6148" name="图片 6" descr="Home">
            <a:hlinkClick r:id="rId3" action="ppaction://hlinksldjump"/>
          </p:cNvPr>
          <p:cNvPicPr>
            <a:picLocks noChangeAspect="1" noChangeArrowheads="1"/>
          </p:cNvPicPr>
          <p:nvPr/>
        </p:nvPicPr>
        <p:blipFill>
          <a:blip r:embed="rId4"/>
          <a:srcRect/>
          <a:stretch>
            <a:fillRect/>
          </a:stretch>
        </p:blipFill>
        <p:spPr bwMode="auto">
          <a:xfrm>
            <a:off x="8331200" y="52388"/>
            <a:ext cx="484188" cy="441325"/>
          </a:xfrm>
          <a:prstGeom prst="rect">
            <a:avLst/>
          </a:prstGeom>
          <a:noFill/>
          <a:ln w="9525">
            <a:noFill/>
            <a:miter lim="800000"/>
            <a:headEnd/>
            <a:tailEnd/>
          </a:ln>
        </p:spPr>
      </p:pic>
      <p:sp>
        <p:nvSpPr>
          <p:cNvPr id="18" name="内容占位符 2"/>
          <p:cNvSpPr>
            <a:spLocks noGrp="1"/>
          </p:cNvSpPr>
          <p:nvPr>
            <p:ph idx="1"/>
          </p:nvPr>
        </p:nvSpPr>
        <p:spPr>
          <a:xfrm>
            <a:off x="171450" y="658813"/>
            <a:ext cx="8834438" cy="6065837"/>
          </a:xfrm>
        </p:spPr>
        <p:txBody>
          <a:bodyPr/>
          <a:lstStyle/>
          <a:p>
            <a:pPr marL="0" indent="1588" eaLnBrk="1" hangingPunct="1">
              <a:buNone/>
              <a:defRPr/>
            </a:pPr>
            <a:endParaRPr lang="en-US" sz="2400" dirty="0" smtClean="0"/>
          </a:p>
          <a:p>
            <a:pPr marL="0" indent="1588" algn="just" eaLnBrk="1" hangingPunct="1">
              <a:lnSpc>
                <a:spcPct val="140000"/>
              </a:lnSpc>
              <a:buNone/>
              <a:defRPr/>
            </a:pPr>
            <a:r>
              <a:rPr lang="en-US" sz="1800" dirty="0" smtClean="0">
                <a:solidFill>
                  <a:srgbClr val="0070C0"/>
                </a:solidFill>
              </a:rPr>
              <a:t>6</a:t>
            </a:r>
            <a:r>
              <a:rPr lang="en-US" sz="2400" dirty="0" smtClean="0"/>
              <a:t>  </a:t>
            </a:r>
            <a:r>
              <a:rPr lang="en-US" sz="2500" spc="-20" dirty="0" smtClean="0">
                <a:hlinkClick r:id="rId5" action="ppaction://hlinksldjump"/>
              </a:rPr>
              <a:t>Occasionally</a:t>
            </a:r>
            <a:r>
              <a:rPr lang="en-US" sz="2500" spc="-20" dirty="0" smtClean="0"/>
              <a:t>, however, we do have a teacher or </a:t>
            </a:r>
            <a:r>
              <a:rPr lang="en-US" sz="2500" spc="-20" dirty="0" smtClean="0">
                <a:hlinkClick r:id="rId6" action="ppaction://hlinksldjump"/>
              </a:rPr>
              <a:t>mentor</a:t>
            </a:r>
            <a:r>
              <a:rPr lang="en-US" sz="2500" spc="-20" dirty="0" smtClean="0"/>
              <a:t> who truly</a:t>
            </a:r>
            <a:r>
              <a:rPr lang="en-US" sz="2500" dirty="0" smtClean="0"/>
              <a:t/>
            </a:r>
            <a:br>
              <a:rPr lang="en-US" sz="2500" dirty="0" smtClean="0"/>
            </a:br>
            <a:r>
              <a:rPr lang="en-US" sz="2500" spc="-40" dirty="0" smtClean="0"/>
              <a:t>wants us to develop our own thinking. </a:t>
            </a:r>
            <a:r>
              <a:rPr lang="en-US" sz="2500" spc="-40" dirty="0" smtClean="0">
                <a:hlinkClick r:id="rId7" action="ppaction://hlinksldjump"/>
              </a:rPr>
              <a:t>They give us glimpses. </a:t>
            </a:r>
            <a:r>
              <a:rPr lang="en-US" sz="2500" spc="-40" dirty="0" smtClean="0"/>
              <a:t>When</a:t>
            </a:r>
            <a:br>
              <a:rPr lang="en-US" sz="2500" spc="-40" dirty="0" smtClean="0"/>
            </a:br>
            <a:r>
              <a:rPr lang="en-US" sz="2500" dirty="0" smtClean="0"/>
              <a:t>I was 13 years old, I was put into an </a:t>
            </a:r>
            <a:r>
              <a:rPr lang="en-US" sz="2500" dirty="0" smtClean="0">
                <a:hlinkClick r:id="rId8" action="ppaction://hlinksldjump"/>
              </a:rPr>
              <a:t>advanced</a:t>
            </a:r>
            <a:r>
              <a:rPr lang="en-US" sz="2500" dirty="0" smtClean="0"/>
              <a:t> </a:t>
            </a:r>
            <a:r>
              <a:rPr lang="en-US" sz="2500" dirty="0" smtClean="0">
                <a:hlinkClick r:id="rId9" action="ppaction://hlinksldjump"/>
              </a:rPr>
              <a:t>algebra</a:t>
            </a:r>
            <a:r>
              <a:rPr lang="en-US" sz="2500" dirty="0" smtClean="0"/>
              <a:t> course. On</a:t>
            </a:r>
            <a:br>
              <a:rPr lang="en-US" sz="2500" dirty="0" smtClean="0"/>
            </a:br>
            <a:r>
              <a:rPr lang="en-US" sz="2500" dirty="0" smtClean="0"/>
              <a:t>the first day the teacher, who was </a:t>
            </a:r>
            <a:r>
              <a:rPr lang="en-US" sz="2500" dirty="0" smtClean="0">
                <a:hlinkClick r:id="rId10" action="ppaction://hlinksldjump"/>
              </a:rPr>
              <a:t>maligned</a:t>
            </a:r>
            <a:r>
              <a:rPr lang="en-US" sz="2500" dirty="0" smtClean="0"/>
              <a:t> by students as a hard</a:t>
            </a:r>
            <a:br>
              <a:rPr lang="en-US" sz="2500" dirty="0" smtClean="0"/>
            </a:br>
            <a:r>
              <a:rPr lang="en-US" sz="2500" spc="-30" dirty="0" smtClean="0"/>
              <a:t>teacher because she tried to get them to think, stood in front of the</a:t>
            </a:r>
            <a:r>
              <a:rPr lang="en-US" sz="2500" dirty="0" smtClean="0"/>
              <a:t/>
            </a:r>
            <a:br>
              <a:rPr lang="en-US" sz="2500" dirty="0" smtClean="0"/>
            </a:br>
            <a:r>
              <a:rPr lang="en-US" sz="2500" spc="-30" dirty="0" smtClean="0"/>
              <a:t>blackboard and said, “On the paper in front of you write the </a:t>
            </a:r>
            <a:r>
              <a:rPr lang="en-US" sz="2500" spc="-30" dirty="0" smtClean="0">
                <a:hlinkClick r:id="rId11" action="ppaction://hlinksldjump"/>
              </a:rPr>
              <a:t>sum</a:t>
            </a:r>
            <a:r>
              <a:rPr lang="en-US" sz="2500" spc="-30" dirty="0" smtClean="0"/>
              <a:t> of</a:t>
            </a:r>
            <a:r>
              <a:rPr lang="en-US" sz="2500" dirty="0" smtClean="0"/>
              <a:t/>
            </a:r>
            <a:br>
              <a:rPr lang="en-US" sz="2500" dirty="0" smtClean="0"/>
            </a:br>
            <a:r>
              <a:rPr lang="en-US" sz="2500" dirty="0" smtClean="0"/>
              <a:t>a number.”</a:t>
            </a:r>
          </a:p>
          <a:p>
            <a:pPr marL="0" indent="1588" algn="just" eaLnBrk="1" hangingPunct="1">
              <a:lnSpc>
                <a:spcPct val="140000"/>
              </a:lnSpc>
              <a:buNone/>
              <a:defRPr/>
            </a:pPr>
            <a:r>
              <a:rPr lang="en-US" sz="1800" dirty="0" smtClean="0">
                <a:solidFill>
                  <a:srgbClr val="0070C0"/>
                </a:solidFill>
              </a:rPr>
              <a:t>7</a:t>
            </a:r>
            <a:r>
              <a:rPr lang="en-US" sz="2400" dirty="0" smtClean="0"/>
              <a:t>  </a:t>
            </a:r>
            <a:r>
              <a:rPr lang="en-US" sz="2400" spc="50" dirty="0" smtClean="0"/>
              <a:t>The entire class of 35 </a:t>
            </a:r>
            <a:r>
              <a:rPr lang="en-US" sz="2400" spc="50" dirty="0" smtClean="0">
                <a:hlinkClick r:id="rId12" action="ppaction://hlinksldjump"/>
              </a:rPr>
              <a:t>pubescent</a:t>
            </a:r>
            <a:r>
              <a:rPr lang="en-US" sz="2400" spc="50" dirty="0" smtClean="0"/>
              <a:t> people just stared at her. She</a:t>
            </a:r>
            <a:r>
              <a:rPr lang="en-US" sz="2400" dirty="0" smtClean="0"/>
              <a:t/>
            </a:r>
            <a:br>
              <a:rPr lang="en-US" sz="2400" dirty="0" smtClean="0"/>
            </a:br>
            <a:r>
              <a:rPr lang="en-US" sz="2400" dirty="0" smtClean="0"/>
              <a:t>repeated the direction, “Write the sum of a number.”</a:t>
            </a:r>
            <a:endParaRPr lang="zh-CN" altLang="en-US" dirty="0"/>
          </a:p>
        </p:txBody>
      </p:sp>
      <p:pic>
        <p:nvPicPr>
          <p:cNvPr id="6152" name="图片 8" descr="音频">
            <a:hlinkClick r:id="rId13" action="ppaction://hlinkfile"/>
          </p:cNvPr>
          <p:cNvPicPr>
            <a:picLocks noChangeAspect="1" noChangeArrowheads="1"/>
          </p:cNvPicPr>
          <p:nvPr/>
        </p:nvPicPr>
        <p:blipFill>
          <a:blip r:embed="rId14"/>
          <a:srcRect/>
          <a:stretch>
            <a:fillRect/>
          </a:stretch>
        </p:blipFill>
        <p:spPr bwMode="auto">
          <a:xfrm>
            <a:off x="8486956" y="684752"/>
            <a:ext cx="476250" cy="533400"/>
          </a:xfrm>
          <a:prstGeom prst="rect">
            <a:avLst/>
          </a:prstGeom>
          <a:noFill/>
          <a:ln w="9525">
            <a:noFill/>
            <a:miter lim="800000"/>
            <a:headEnd/>
            <a:tailEnd/>
          </a:ln>
        </p:spPr>
      </p:pic>
      <p:pic>
        <p:nvPicPr>
          <p:cNvPr id="6153" name="图片 10">
            <a:hlinkClick r:id="rId15" action="ppaction://hlinksldjump"/>
          </p:cNvPr>
          <p:cNvPicPr>
            <a:picLocks noChangeAspect="1"/>
          </p:cNvPicPr>
          <p:nvPr/>
        </p:nvPicPr>
        <p:blipFill>
          <a:blip r:embed="rId16"/>
          <a:srcRect/>
          <a:stretch>
            <a:fillRect/>
          </a:stretch>
        </p:blipFill>
        <p:spPr bwMode="auto">
          <a:xfrm>
            <a:off x="8072749" y="6092825"/>
            <a:ext cx="879475" cy="539750"/>
          </a:xfrm>
          <a:prstGeom prst="rect">
            <a:avLst/>
          </a:prstGeom>
          <a:noFill/>
          <a:ln w="9525">
            <a:noFill/>
            <a:miter lim="800000"/>
            <a:headEnd/>
            <a:tailEnd/>
          </a:ln>
        </p:spPr>
      </p:pic>
      <p:pic>
        <p:nvPicPr>
          <p:cNvPr id="8" name="图片 5" descr="Back">
            <a:hlinkClick r:id="rId17" action="ppaction://hlinksldjump"/>
          </p:cNvPr>
          <p:cNvPicPr>
            <a:picLocks noChangeAspect="1" noChangeArrowheads="1"/>
          </p:cNvPicPr>
          <p:nvPr/>
        </p:nvPicPr>
        <p:blipFill>
          <a:blip r:embed="rId18"/>
          <a:srcRect/>
          <a:stretch>
            <a:fillRect/>
          </a:stretch>
        </p:blipFill>
        <p:spPr bwMode="auto">
          <a:xfrm>
            <a:off x="7656513" y="47625"/>
            <a:ext cx="558800" cy="3937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6146" name="文本框 3"/>
          <p:cNvSpPr txBox="1">
            <a:spLocks noChangeArrowheads="1"/>
          </p:cNvSpPr>
          <p:nvPr/>
        </p:nvSpPr>
        <p:spPr bwMode="auto">
          <a:xfrm>
            <a:off x="184150" y="73025"/>
            <a:ext cx="928688" cy="461963"/>
          </a:xfrm>
          <a:prstGeom prst="rect">
            <a:avLst/>
          </a:prstGeom>
          <a:noFill/>
          <a:ln w="9525">
            <a:noFill/>
            <a:miter lim="800000"/>
            <a:headEnd/>
            <a:tailEnd/>
          </a:ln>
        </p:spPr>
        <p:txBody>
          <a:bodyPr wrap="none">
            <a:spAutoFit/>
          </a:bodyPr>
          <a:lstStyle/>
          <a:p>
            <a:pPr eaLnBrk="1" hangingPunct="1">
              <a:buFont typeface="Arial" charset="0"/>
              <a:buNone/>
            </a:pPr>
            <a:r>
              <a:rPr lang="en-US" altLang="en-US" sz="2400">
                <a:solidFill>
                  <a:schemeClr val="bg1"/>
                </a:solidFill>
                <a:latin typeface="Arial Black" pitchFamily="34" charset="0"/>
                <a:sym typeface="Arial" charset="0"/>
              </a:rPr>
              <a:t>Text</a:t>
            </a:r>
          </a:p>
        </p:txBody>
      </p:sp>
      <p:pic>
        <p:nvPicPr>
          <p:cNvPr id="6148" name="图片 6" descr="Home">
            <a:hlinkClick r:id="rId3" action="ppaction://hlinksldjump"/>
          </p:cNvPr>
          <p:cNvPicPr>
            <a:picLocks noChangeAspect="1" noChangeArrowheads="1"/>
          </p:cNvPicPr>
          <p:nvPr/>
        </p:nvPicPr>
        <p:blipFill>
          <a:blip r:embed="rId4"/>
          <a:srcRect/>
          <a:stretch>
            <a:fillRect/>
          </a:stretch>
        </p:blipFill>
        <p:spPr bwMode="auto">
          <a:xfrm>
            <a:off x="8331200" y="52388"/>
            <a:ext cx="484188" cy="441325"/>
          </a:xfrm>
          <a:prstGeom prst="rect">
            <a:avLst/>
          </a:prstGeom>
          <a:noFill/>
          <a:ln w="9525">
            <a:noFill/>
            <a:miter lim="800000"/>
            <a:headEnd/>
            <a:tailEnd/>
          </a:ln>
        </p:spPr>
      </p:pic>
      <p:sp>
        <p:nvSpPr>
          <p:cNvPr id="18" name="内容占位符 2"/>
          <p:cNvSpPr>
            <a:spLocks noGrp="1"/>
          </p:cNvSpPr>
          <p:nvPr>
            <p:ph idx="1"/>
          </p:nvPr>
        </p:nvSpPr>
        <p:spPr>
          <a:xfrm>
            <a:off x="171450" y="658813"/>
            <a:ext cx="8834438" cy="6065837"/>
          </a:xfrm>
        </p:spPr>
        <p:txBody>
          <a:bodyPr/>
          <a:lstStyle/>
          <a:p>
            <a:pPr marL="0" indent="0" eaLnBrk="1" hangingPunct="1">
              <a:buNone/>
              <a:defRPr/>
            </a:pPr>
            <a:endParaRPr lang="en-US" altLang="zh-CN" sz="2400" dirty="0" smtClean="0"/>
          </a:p>
          <a:p>
            <a:pPr marL="0" indent="0" eaLnBrk="1" hangingPunct="1">
              <a:lnSpc>
                <a:spcPts val="3500"/>
              </a:lnSpc>
              <a:buNone/>
              <a:defRPr/>
            </a:pPr>
            <a:r>
              <a:rPr lang="en-US" sz="1800" dirty="0" smtClean="0">
                <a:solidFill>
                  <a:srgbClr val="0070C0"/>
                </a:solidFill>
              </a:rPr>
              <a:t>8</a:t>
            </a:r>
            <a:r>
              <a:rPr lang="en-US" sz="2500" dirty="0" smtClean="0"/>
              <a:t>    I remember my hand gathering sweat around the pencil. A few</a:t>
            </a:r>
            <a:br>
              <a:rPr lang="en-US" sz="2500" dirty="0" smtClean="0"/>
            </a:br>
            <a:r>
              <a:rPr lang="en-US" sz="2500" dirty="0" smtClean="0"/>
              <a:t>heads looked down and their pencils </a:t>
            </a:r>
            <a:r>
              <a:rPr lang="en-US" sz="2500" dirty="0" smtClean="0">
                <a:hlinkClick r:id="rId5" action="ppaction://hlinksldjump"/>
              </a:rPr>
              <a:t>started up</a:t>
            </a:r>
            <a:r>
              <a:rPr lang="en-US" sz="2500" dirty="0" smtClean="0"/>
              <a:t>. </a:t>
            </a:r>
            <a:r>
              <a:rPr lang="en-US" sz="2500" dirty="0" smtClean="0">
                <a:hlinkClick r:id="rId6" action="ppaction://hlinksldjump"/>
              </a:rPr>
              <a:t>I wondered what</a:t>
            </a:r>
            <a:br>
              <a:rPr lang="en-US" sz="2500" dirty="0" smtClean="0">
                <a:hlinkClick r:id="rId6" action="ppaction://hlinksldjump"/>
              </a:rPr>
            </a:br>
            <a:r>
              <a:rPr lang="en-US" sz="2500" dirty="0" smtClean="0">
                <a:hlinkClick r:id="rId6" action="ppaction://hlinksldjump"/>
              </a:rPr>
              <a:t>in the world they were writing. </a:t>
            </a:r>
            <a:r>
              <a:rPr lang="en-US" sz="2500" dirty="0" smtClean="0"/>
              <a:t>I saw the girl across the </a:t>
            </a:r>
            <a:r>
              <a:rPr lang="en-US" sz="2500" dirty="0" smtClean="0">
                <a:hlinkClick r:id="rId7" action="ppaction://hlinksldjump"/>
              </a:rPr>
              <a:t>aisle</a:t>
            </a:r>
            <a:r>
              <a:rPr lang="en-US" sz="2500" dirty="0" smtClean="0"/>
              <a:t> from</a:t>
            </a:r>
            <a:br>
              <a:rPr lang="en-US" sz="2500" dirty="0" smtClean="0"/>
            </a:br>
            <a:r>
              <a:rPr lang="en-US" sz="2500" dirty="0" smtClean="0"/>
              <a:t>me </a:t>
            </a:r>
            <a:r>
              <a:rPr lang="en-US" sz="2500" dirty="0" smtClean="0">
                <a:hlinkClick r:id="rId8" action="ppaction://hlinksldjump"/>
              </a:rPr>
              <a:t>lean</a:t>
            </a:r>
            <a:r>
              <a:rPr lang="en-US" sz="2500" dirty="0" smtClean="0"/>
              <a:t> forward and peer over the shoulder of the boy in front of</a:t>
            </a:r>
            <a:br>
              <a:rPr lang="en-US" sz="2500" dirty="0" smtClean="0"/>
            </a:br>
            <a:r>
              <a:rPr lang="en-US" sz="2500" dirty="0" smtClean="0"/>
              <a:t>her who was scribbling something. Then she scratched a figure and</a:t>
            </a:r>
            <a:br>
              <a:rPr lang="en-US" sz="2500" dirty="0" smtClean="0"/>
            </a:br>
            <a:r>
              <a:rPr lang="en-US" sz="2500" dirty="0" smtClean="0"/>
              <a:t>immediately covered it with her hand.</a:t>
            </a:r>
          </a:p>
          <a:p>
            <a:pPr marL="0" indent="0" eaLnBrk="1" hangingPunct="1">
              <a:lnSpc>
                <a:spcPts val="3500"/>
              </a:lnSpc>
              <a:buNone/>
              <a:defRPr/>
            </a:pPr>
            <a:r>
              <a:rPr lang="en-US" sz="1800" dirty="0" smtClean="0">
                <a:solidFill>
                  <a:srgbClr val="0070C0"/>
                </a:solidFill>
              </a:rPr>
              <a:t>9     </a:t>
            </a:r>
            <a:r>
              <a:rPr lang="en-US" sz="2500" dirty="0" smtClean="0"/>
              <a:t>The teacher paced and </a:t>
            </a:r>
            <a:r>
              <a:rPr lang="en-US" sz="2500" dirty="0" smtClean="0">
                <a:hlinkClick r:id="rId9" action="ppaction://hlinksldjump"/>
              </a:rPr>
              <a:t>rubbed</a:t>
            </a:r>
            <a:r>
              <a:rPr lang="en-US" sz="2500" dirty="0" smtClean="0"/>
              <a:t> the chalk between her fingers. I</a:t>
            </a:r>
            <a:br>
              <a:rPr lang="en-US" sz="2500" dirty="0" smtClean="0"/>
            </a:br>
            <a:r>
              <a:rPr lang="en-US" sz="2500" spc="60" dirty="0" smtClean="0"/>
              <a:t>wondered what she </a:t>
            </a:r>
            <a:r>
              <a:rPr lang="en-US" sz="2500" spc="60" dirty="0" smtClean="0">
                <a:hlinkClick r:id="rId10" action="ppaction://hlinksldjump"/>
              </a:rPr>
              <a:t>was about to</a:t>
            </a:r>
            <a:r>
              <a:rPr lang="en-US" sz="2500" spc="60" dirty="0" smtClean="0"/>
              <a:t> put on the board. I was now</a:t>
            </a:r>
            <a:br>
              <a:rPr lang="en-US" sz="2500" spc="60" dirty="0" smtClean="0"/>
            </a:br>
            <a:r>
              <a:rPr lang="en-US" sz="2500" dirty="0" smtClean="0"/>
              <a:t>the only one not writing. I leaned back and over my left shoulder</a:t>
            </a:r>
            <a:br>
              <a:rPr lang="en-US" sz="2500" dirty="0" smtClean="0"/>
            </a:br>
            <a:r>
              <a:rPr lang="en-US" sz="2500" dirty="0" smtClean="0"/>
              <a:t>whispered to my friend, “What is it?”</a:t>
            </a:r>
            <a:br>
              <a:rPr lang="en-US" sz="2500" dirty="0" smtClean="0"/>
            </a:br>
            <a:endParaRPr lang="en-US" altLang="zh-CN" sz="2500" dirty="0" smtClean="0"/>
          </a:p>
          <a:p>
            <a:pPr marL="0" lvl="1" indent="0" eaLnBrk="1" hangingPunct="1">
              <a:buNone/>
              <a:defRPr/>
            </a:pPr>
            <a:endParaRPr lang="en-US" altLang="zh-CN" dirty="0" smtClean="0"/>
          </a:p>
          <a:p>
            <a:pPr marL="0" lvl="2" indent="0" eaLnBrk="1" hangingPunct="1">
              <a:buNone/>
              <a:defRPr/>
            </a:pPr>
            <a:endParaRPr lang="zh-CN" altLang="en-US" sz="2400" dirty="0"/>
          </a:p>
        </p:txBody>
      </p:sp>
      <p:pic>
        <p:nvPicPr>
          <p:cNvPr id="6152" name="图片 8" descr="音频">
            <a:hlinkClick r:id="rId11" action="ppaction://hlinkfile"/>
          </p:cNvPr>
          <p:cNvPicPr>
            <a:picLocks noChangeAspect="1" noChangeArrowheads="1"/>
          </p:cNvPicPr>
          <p:nvPr/>
        </p:nvPicPr>
        <p:blipFill>
          <a:blip r:embed="rId12"/>
          <a:srcRect/>
          <a:stretch>
            <a:fillRect/>
          </a:stretch>
        </p:blipFill>
        <p:spPr bwMode="auto">
          <a:xfrm>
            <a:off x="8486956" y="684752"/>
            <a:ext cx="476250" cy="533400"/>
          </a:xfrm>
          <a:prstGeom prst="rect">
            <a:avLst/>
          </a:prstGeom>
          <a:noFill/>
          <a:ln w="9525">
            <a:noFill/>
            <a:miter lim="800000"/>
            <a:headEnd/>
            <a:tailEnd/>
          </a:ln>
        </p:spPr>
      </p:pic>
      <p:pic>
        <p:nvPicPr>
          <p:cNvPr id="6153" name="图片 10">
            <a:hlinkClick r:id="rId13" action="ppaction://hlinksldjump"/>
          </p:cNvPr>
          <p:cNvPicPr>
            <a:picLocks noChangeAspect="1"/>
          </p:cNvPicPr>
          <p:nvPr/>
        </p:nvPicPr>
        <p:blipFill>
          <a:blip r:embed="rId14"/>
          <a:srcRect/>
          <a:stretch>
            <a:fillRect/>
          </a:stretch>
        </p:blipFill>
        <p:spPr bwMode="auto">
          <a:xfrm>
            <a:off x="8072749" y="6092825"/>
            <a:ext cx="879475" cy="539750"/>
          </a:xfrm>
          <a:prstGeom prst="rect">
            <a:avLst/>
          </a:prstGeom>
          <a:noFill/>
          <a:ln w="9525">
            <a:noFill/>
            <a:miter lim="800000"/>
            <a:headEnd/>
            <a:tailEnd/>
          </a:ln>
        </p:spPr>
      </p:pic>
      <p:pic>
        <p:nvPicPr>
          <p:cNvPr id="8" name="图片 5" descr="Back">
            <a:hlinkClick r:id="rId15" action="ppaction://hlinksldjump"/>
          </p:cNvPr>
          <p:cNvPicPr>
            <a:picLocks noChangeAspect="1" noChangeArrowheads="1"/>
          </p:cNvPicPr>
          <p:nvPr/>
        </p:nvPicPr>
        <p:blipFill>
          <a:blip r:embed="rId16"/>
          <a:srcRect/>
          <a:stretch>
            <a:fillRect/>
          </a:stretch>
        </p:blipFill>
        <p:spPr bwMode="auto">
          <a:xfrm>
            <a:off x="7656513" y="47625"/>
            <a:ext cx="558800" cy="3937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6146" name="文本框 3"/>
          <p:cNvSpPr txBox="1">
            <a:spLocks noChangeArrowheads="1"/>
          </p:cNvSpPr>
          <p:nvPr/>
        </p:nvSpPr>
        <p:spPr bwMode="auto">
          <a:xfrm>
            <a:off x="184150" y="73025"/>
            <a:ext cx="928688" cy="461963"/>
          </a:xfrm>
          <a:prstGeom prst="rect">
            <a:avLst/>
          </a:prstGeom>
          <a:noFill/>
          <a:ln w="9525">
            <a:noFill/>
            <a:miter lim="800000"/>
            <a:headEnd/>
            <a:tailEnd/>
          </a:ln>
        </p:spPr>
        <p:txBody>
          <a:bodyPr wrap="none">
            <a:spAutoFit/>
          </a:bodyPr>
          <a:lstStyle/>
          <a:p>
            <a:pPr eaLnBrk="1" hangingPunct="1">
              <a:buFont typeface="Arial" charset="0"/>
              <a:buNone/>
            </a:pPr>
            <a:r>
              <a:rPr lang="en-US" altLang="en-US" sz="2400">
                <a:solidFill>
                  <a:schemeClr val="bg1"/>
                </a:solidFill>
                <a:latin typeface="Arial Black" pitchFamily="34" charset="0"/>
                <a:sym typeface="Arial" charset="0"/>
              </a:rPr>
              <a:t>Text</a:t>
            </a:r>
          </a:p>
        </p:txBody>
      </p:sp>
      <p:pic>
        <p:nvPicPr>
          <p:cNvPr id="6148" name="图片 6" descr="Home">
            <a:hlinkClick r:id="rId3" action="ppaction://hlinksldjump"/>
          </p:cNvPr>
          <p:cNvPicPr>
            <a:picLocks noChangeAspect="1" noChangeArrowheads="1"/>
          </p:cNvPicPr>
          <p:nvPr/>
        </p:nvPicPr>
        <p:blipFill>
          <a:blip r:embed="rId4"/>
          <a:srcRect/>
          <a:stretch>
            <a:fillRect/>
          </a:stretch>
        </p:blipFill>
        <p:spPr bwMode="auto">
          <a:xfrm>
            <a:off x="8331200" y="52388"/>
            <a:ext cx="484188" cy="441325"/>
          </a:xfrm>
          <a:prstGeom prst="rect">
            <a:avLst/>
          </a:prstGeom>
          <a:noFill/>
          <a:ln w="9525">
            <a:noFill/>
            <a:miter lim="800000"/>
            <a:headEnd/>
            <a:tailEnd/>
          </a:ln>
        </p:spPr>
      </p:pic>
      <p:sp>
        <p:nvSpPr>
          <p:cNvPr id="18" name="内容占位符 2"/>
          <p:cNvSpPr>
            <a:spLocks noGrp="1"/>
          </p:cNvSpPr>
          <p:nvPr>
            <p:ph idx="1"/>
          </p:nvPr>
        </p:nvSpPr>
        <p:spPr>
          <a:xfrm>
            <a:off x="171450" y="658813"/>
            <a:ext cx="8831873" cy="6065837"/>
          </a:xfrm>
        </p:spPr>
        <p:txBody>
          <a:bodyPr/>
          <a:lstStyle/>
          <a:p>
            <a:pPr eaLnBrk="1" hangingPunct="1">
              <a:buFont typeface="Arial" panose="020B0604020202020204" pitchFamily="34" charset="0"/>
              <a:buChar char="•"/>
              <a:defRPr/>
            </a:pPr>
            <a:endParaRPr lang="en-US" altLang="zh-CN" dirty="0" smtClean="0"/>
          </a:p>
          <a:p>
            <a:pPr eaLnBrk="1" hangingPunct="1">
              <a:lnSpc>
                <a:spcPct val="150000"/>
              </a:lnSpc>
              <a:buNone/>
              <a:defRPr/>
            </a:pPr>
            <a:r>
              <a:rPr lang="en-US" sz="1800" dirty="0" smtClean="0">
                <a:solidFill>
                  <a:srgbClr val="0070C0"/>
                </a:solidFill>
              </a:rPr>
              <a:t>10</a:t>
            </a:r>
            <a:r>
              <a:rPr lang="en-US" sz="2400" dirty="0" smtClean="0"/>
              <a:t>  </a:t>
            </a:r>
            <a:r>
              <a:rPr lang="en-US" sz="2500" dirty="0" smtClean="0"/>
              <a:t>“Seven,” she whispered back.</a:t>
            </a:r>
          </a:p>
          <a:p>
            <a:pPr marL="0" indent="1588" eaLnBrk="1" hangingPunct="1">
              <a:lnSpc>
                <a:spcPct val="150000"/>
              </a:lnSpc>
              <a:buNone/>
              <a:defRPr/>
            </a:pPr>
            <a:r>
              <a:rPr lang="en-US" sz="1800" dirty="0" smtClean="0">
                <a:solidFill>
                  <a:srgbClr val="0070C0"/>
                </a:solidFill>
              </a:rPr>
              <a:t>11    </a:t>
            </a:r>
            <a:r>
              <a:rPr lang="en-US" sz="2500" spc="-50" dirty="0" smtClean="0"/>
              <a:t>So I wrote “7” on my paper. I kept my head down, hoping I looked</a:t>
            </a:r>
            <a:r>
              <a:rPr lang="en-US" sz="2500" dirty="0" smtClean="0"/>
              <a:t/>
            </a:r>
            <a:br>
              <a:rPr lang="en-US" sz="2500" dirty="0" smtClean="0"/>
            </a:br>
            <a:r>
              <a:rPr lang="en-US" sz="2500" dirty="0" smtClean="0"/>
              <a:t>busy and confident.</a:t>
            </a:r>
            <a:r>
              <a:rPr lang="en-US" sz="2400" dirty="0" smtClean="0"/>
              <a:t/>
            </a:r>
            <a:br>
              <a:rPr lang="en-US" sz="2400" dirty="0" smtClean="0"/>
            </a:br>
            <a:r>
              <a:rPr lang="en-US" sz="1800" dirty="0" smtClean="0">
                <a:solidFill>
                  <a:srgbClr val="0070C0"/>
                </a:solidFill>
              </a:rPr>
              <a:t>12</a:t>
            </a:r>
            <a:r>
              <a:rPr lang="en-US" sz="2400" dirty="0" smtClean="0"/>
              <a:t>   </a:t>
            </a:r>
            <a:r>
              <a:rPr lang="en-US" sz="2500" spc="-70" dirty="0" smtClean="0">
                <a:hlinkClick r:id="rId5" action="ppaction://hlinksldjump"/>
              </a:rPr>
              <a:t>After the agony among us had become tactile</a:t>
            </a:r>
            <a:r>
              <a:rPr lang="en-US" sz="2500" spc="-70" dirty="0" smtClean="0"/>
              <a:t>, the teacher asked us</a:t>
            </a:r>
            <a:r>
              <a:rPr lang="en-US" sz="2500" dirty="0" smtClean="0"/>
              <a:t/>
            </a:r>
            <a:br>
              <a:rPr lang="en-US" sz="2500" dirty="0" smtClean="0"/>
            </a:br>
            <a:r>
              <a:rPr lang="en-US" sz="2500" spc="20" dirty="0" smtClean="0"/>
              <a:t>for our answers. The number 7 was </a:t>
            </a:r>
            <a:r>
              <a:rPr lang="en-US" sz="2500" spc="20" dirty="0" smtClean="0">
                <a:hlinkClick r:id="rId6" action="ppaction://hlinksldjump"/>
              </a:rPr>
              <a:t>prevalent</a:t>
            </a:r>
            <a:r>
              <a:rPr lang="en-US" sz="2500" spc="20" dirty="0" smtClean="0"/>
              <a:t>. She walked slowly</a:t>
            </a:r>
            <a:r>
              <a:rPr lang="en-US" sz="2500" dirty="0" smtClean="0"/>
              <a:t/>
            </a:r>
            <a:br>
              <a:rPr lang="en-US" sz="2500" dirty="0" smtClean="0"/>
            </a:br>
            <a:r>
              <a:rPr lang="en-US" sz="2500" spc="-40" dirty="0" smtClean="0"/>
              <a:t>over to the board and wrote: “</a:t>
            </a:r>
            <a:r>
              <a:rPr lang="en-US" sz="2500" spc="-40" dirty="0" smtClean="0">
                <a:hlinkClick r:id="rId7" action="ppaction://hlinksldjump"/>
              </a:rPr>
              <a:t>There is no such thing as the sum of a</a:t>
            </a:r>
            <a:br>
              <a:rPr lang="en-US" sz="2500" spc="-40" dirty="0" smtClean="0">
                <a:hlinkClick r:id="rId7" action="ppaction://hlinksldjump"/>
              </a:rPr>
            </a:br>
            <a:r>
              <a:rPr lang="en-US" sz="2500" dirty="0" smtClean="0">
                <a:hlinkClick r:id="rId7" action="ppaction://hlinksldjump"/>
              </a:rPr>
              <a:t>number”.</a:t>
            </a:r>
            <a:r>
              <a:rPr lang="en-US" sz="2500" dirty="0" smtClean="0"/>
              <a:t/>
            </a:r>
            <a:br>
              <a:rPr lang="en-US" sz="2500" dirty="0" smtClean="0"/>
            </a:br>
            <a:endParaRPr lang="en-US" altLang="zh-CN" sz="2500" dirty="0" smtClean="0"/>
          </a:p>
          <a:p>
            <a:pPr lvl="1" eaLnBrk="1" hangingPunct="1">
              <a:buFont typeface="Arial" panose="020B0604020202020204" pitchFamily="34" charset="0"/>
              <a:buChar char="•"/>
              <a:defRPr/>
            </a:pPr>
            <a:endParaRPr lang="en-US" altLang="zh-CN" dirty="0" smtClean="0"/>
          </a:p>
          <a:p>
            <a:pPr lvl="2" eaLnBrk="1" hangingPunct="1">
              <a:buFont typeface="Arial" panose="020B0604020202020204" pitchFamily="34" charset="0"/>
              <a:buChar char="•"/>
              <a:defRPr/>
            </a:pPr>
            <a:endParaRPr lang="zh-CN" altLang="en-US" dirty="0"/>
          </a:p>
        </p:txBody>
      </p:sp>
      <p:pic>
        <p:nvPicPr>
          <p:cNvPr id="6152" name="图片 8" descr="音频">
            <a:hlinkClick r:id="rId8" action="ppaction://hlinkfile"/>
          </p:cNvPr>
          <p:cNvPicPr>
            <a:picLocks noChangeAspect="1" noChangeArrowheads="1"/>
          </p:cNvPicPr>
          <p:nvPr/>
        </p:nvPicPr>
        <p:blipFill>
          <a:blip r:embed="rId9"/>
          <a:srcRect/>
          <a:stretch>
            <a:fillRect/>
          </a:stretch>
        </p:blipFill>
        <p:spPr bwMode="auto">
          <a:xfrm>
            <a:off x="8486956" y="684752"/>
            <a:ext cx="476250" cy="533400"/>
          </a:xfrm>
          <a:prstGeom prst="rect">
            <a:avLst/>
          </a:prstGeom>
          <a:noFill/>
          <a:ln w="9525">
            <a:noFill/>
            <a:miter lim="800000"/>
            <a:headEnd/>
            <a:tailEnd/>
          </a:ln>
        </p:spPr>
      </p:pic>
      <p:pic>
        <p:nvPicPr>
          <p:cNvPr id="6153" name="图片 10">
            <a:hlinkClick r:id="rId10" action="ppaction://hlinksldjump"/>
          </p:cNvPr>
          <p:cNvPicPr>
            <a:picLocks noChangeAspect="1"/>
          </p:cNvPicPr>
          <p:nvPr/>
        </p:nvPicPr>
        <p:blipFill>
          <a:blip r:embed="rId11"/>
          <a:srcRect/>
          <a:stretch>
            <a:fillRect/>
          </a:stretch>
        </p:blipFill>
        <p:spPr bwMode="auto">
          <a:xfrm>
            <a:off x="8072749" y="6092825"/>
            <a:ext cx="879475" cy="539750"/>
          </a:xfrm>
          <a:prstGeom prst="rect">
            <a:avLst/>
          </a:prstGeom>
          <a:noFill/>
          <a:ln w="9525">
            <a:noFill/>
            <a:miter lim="800000"/>
            <a:headEnd/>
            <a:tailEnd/>
          </a:ln>
        </p:spPr>
      </p:pic>
      <p:pic>
        <p:nvPicPr>
          <p:cNvPr id="8" name="图片 5" descr="Back">
            <a:hlinkClick r:id="rId12" action="ppaction://hlinksldjump"/>
          </p:cNvPr>
          <p:cNvPicPr>
            <a:picLocks noChangeAspect="1" noChangeArrowheads="1"/>
          </p:cNvPicPr>
          <p:nvPr/>
        </p:nvPicPr>
        <p:blipFill>
          <a:blip r:embed="rId13"/>
          <a:srcRect/>
          <a:stretch>
            <a:fillRect/>
          </a:stretch>
        </p:blipFill>
        <p:spPr bwMode="auto">
          <a:xfrm>
            <a:off x="7656513" y="47625"/>
            <a:ext cx="558800" cy="3937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6146" name="文本框 3"/>
          <p:cNvSpPr txBox="1">
            <a:spLocks noChangeArrowheads="1"/>
          </p:cNvSpPr>
          <p:nvPr/>
        </p:nvSpPr>
        <p:spPr bwMode="auto">
          <a:xfrm>
            <a:off x="184150" y="73025"/>
            <a:ext cx="928688" cy="461963"/>
          </a:xfrm>
          <a:prstGeom prst="rect">
            <a:avLst/>
          </a:prstGeom>
          <a:noFill/>
          <a:ln w="9525">
            <a:noFill/>
            <a:miter lim="800000"/>
            <a:headEnd/>
            <a:tailEnd/>
          </a:ln>
        </p:spPr>
        <p:txBody>
          <a:bodyPr wrap="none">
            <a:spAutoFit/>
          </a:bodyPr>
          <a:lstStyle/>
          <a:p>
            <a:pPr eaLnBrk="1" hangingPunct="1">
              <a:buFont typeface="Arial" charset="0"/>
              <a:buNone/>
            </a:pPr>
            <a:r>
              <a:rPr lang="en-US" altLang="en-US" sz="2400">
                <a:solidFill>
                  <a:schemeClr val="bg1"/>
                </a:solidFill>
                <a:latin typeface="Arial Black" pitchFamily="34" charset="0"/>
                <a:sym typeface="Arial" charset="0"/>
              </a:rPr>
              <a:t>Text</a:t>
            </a:r>
          </a:p>
        </p:txBody>
      </p:sp>
      <p:pic>
        <p:nvPicPr>
          <p:cNvPr id="6148" name="图片 6" descr="Home">
            <a:hlinkClick r:id="rId3" action="ppaction://hlinksldjump"/>
          </p:cNvPr>
          <p:cNvPicPr>
            <a:picLocks noChangeAspect="1" noChangeArrowheads="1"/>
          </p:cNvPicPr>
          <p:nvPr/>
        </p:nvPicPr>
        <p:blipFill>
          <a:blip r:embed="rId4"/>
          <a:srcRect/>
          <a:stretch>
            <a:fillRect/>
          </a:stretch>
        </p:blipFill>
        <p:spPr bwMode="auto">
          <a:xfrm>
            <a:off x="8331200" y="52388"/>
            <a:ext cx="484188" cy="441325"/>
          </a:xfrm>
          <a:prstGeom prst="rect">
            <a:avLst/>
          </a:prstGeom>
          <a:noFill/>
          <a:ln w="9525">
            <a:noFill/>
            <a:miter lim="800000"/>
            <a:headEnd/>
            <a:tailEnd/>
          </a:ln>
        </p:spPr>
      </p:pic>
      <p:sp>
        <p:nvSpPr>
          <p:cNvPr id="18" name="内容占位符 2"/>
          <p:cNvSpPr>
            <a:spLocks noGrp="1"/>
          </p:cNvSpPr>
          <p:nvPr>
            <p:ph idx="1"/>
          </p:nvPr>
        </p:nvSpPr>
        <p:spPr>
          <a:xfrm>
            <a:off x="171450" y="658813"/>
            <a:ext cx="8834438" cy="6065837"/>
          </a:xfrm>
        </p:spPr>
        <p:txBody>
          <a:bodyPr/>
          <a:lstStyle/>
          <a:p>
            <a:pPr eaLnBrk="1" hangingPunct="1">
              <a:buFont typeface="Arial" panose="020B0604020202020204" pitchFamily="34" charset="0"/>
              <a:buChar char="•"/>
              <a:defRPr/>
            </a:pPr>
            <a:endParaRPr lang="en-US" dirty="0" smtClean="0"/>
          </a:p>
          <a:p>
            <a:pPr marL="0" indent="1588" eaLnBrk="1" hangingPunct="1">
              <a:lnSpc>
                <a:spcPct val="150000"/>
              </a:lnSpc>
              <a:buNone/>
              <a:defRPr/>
            </a:pPr>
            <a:r>
              <a:rPr lang="en-US" sz="1800" dirty="0" smtClean="0">
                <a:solidFill>
                  <a:srgbClr val="0070C0"/>
                </a:solidFill>
              </a:rPr>
              <a:t>13</a:t>
            </a:r>
            <a:r>
              <a:rPr lang="en-US" dirty="0" smtClean="0"/>
              <a:t>   I knew that.</a:t>
            </a:r>
            <a:br>
              <a:rPr lang="en-US" dirty="0" smtClean="0"/>
            </a:br>
            <a:r>
              <a:rPr lang="en-US" sz="1800" dirty="0" smtClean="0">
                <a:solidFill>
                  <a:srgbClr val="0070C0"/>
                </a:solidFill>
              </a:rPr>
              <a:t>14</a:t>
            </a:r>
            <a:r>
              <a:rPr lang="en-US" dirty="0" smtClean="0"/>
              <a:t>   Why didn’t you write it?</a:t>
            </a:r>
            <a:br>
              <a:rPr lang="en-US" dirty="0" smtClean="0"/>
            </a:br>
            <a:r>
              <a:rPr lang="en-US" sz="1800" dirty="0" smtClean="0">
                <a:solidFill>
                  <a:srgbClr val="0070C0"/>
                </a:solidFill>
              </a:rPr>
              <a:t>15</a:t>
            </a:r>
            <a:r>
              <a:rPr lang="en-US" dirty="0" smtClean="0"/>
              <a:t>   Sarah said it was 7.</a:t>
            </a:r>
            <a:br>
              <a:rPr lang="en-US" dirty="0" smtClean="0"/>
            </a:br>
            <a:r>
              <a:rPr lang="en-US" sz="1800" dirty="0" smtClean="0">
                <a:solidFill>
                  <a:srgbClr val="0070C0"/>
                </a:solidFill>
              </a:rPr>
              <a:t>16</a:t>
            </a:r>
            <a:r>
              <a:rPr lang="en-US" dirty="0" smtClean="0"/>
              <a:t>   Why did you ask her?</a:t>
            </a:r>
            <a:br>
              <a:rPr lang="en-US" dirty="0" smtClean="0"/>
            </a:br>
            <a:r>
              <a:rPr lang="en-US" sz="1800" dirty="0" smtClean="0">
                <a:solidFill>
                  <a:srgbClr val="0070C0"/>
                </a:solidFill>
              </a:rPr>
              <a:t>17</a:t>
            </a:r>
            <a:r>
              <a:rPr lang="en-US" dirty="0" smtClean="0"/>
              <a:t>   Because – I don’t know.</a:t>
            </a:r>
            <a:br>
              <a:rPr lang="en-US" dirty="0" smtClean="0"/>
            </a:br>
            <a:r>
              <a:rPr lang="en-US" sz="1800" dirty="0" smtClean="0">
                <a:solidFill>
                  <a:srgbClr val="0070C0"/>
                </a:solidFill>
              </a:rPr>
              <a:t>18</a:t>
            </a:r>
            <a:r>
              <a:rPr lang="en-US" dirty="0" smtClean="0"/>
              <a:t>   That’s right. From now on, think for yourself.</a:t>
            </a:r>
            <a:br>
              <a:rPr lang="en-US" dirty="0" smtClean="0"/>
            </a:br>
            <a:endParaRPr lang="en-US" altLang="zh-CN" dirty="0" smtClean="0"/>
          </a:p>
          <a:p>
            <a:pPr lvl="1" eaLnBrk="1" hangingPunct="1">
              <a:buFont typeface="Arial" panose="020B0604020202020204" pitchFamily="34" charset="0"/>
              <a:buChar char="•"/>
              <a:defRPr/>
            </a:pPr>
            <a:endParaRPr lang="en-US" altLang="zh-CN" dirty="0" smtClean="0"/>
          </a:p>
          <a:p>
            <a:pPr lvl="2" eaLnBrk="1" hangingPunct="1">
              <a:buFont typeface="Arial" panose="020B0604020202020204" pitchFamily="34" charset="0"/>
              <a:buChar char="•"/>
              <a:defRPr/>
            </a:pPr>
            <a:endParaRPr lang="zh-CN" altLang="en-US" dirty="0"/>
          </a:p>
        </p:txBody>
      </p:sp>
      <p:pic>
        <p:nvPicPr>
          <p:cNvPr id="6152" name="图片 8" descr="音频">
            <a:hlinkClick r:id="rId5" action="ppaction://hlinkfile"/>
          </p:cNvPr>
          <p:cNvPicPr>
            <a:picLocks noChangeAspect="1" noChangeArrowheads="1"/>
          </p:cNvPicPr>
          <p:nvPr/>
        </p:nvPicPr>
        <p:blipFill>
          <a:blip r:embed="rId6"/>
          <a:srcRect/>
          <a:stretch>
            <a:fillRect/>
          </a:stretch>
        </p:blipFill>
        <p:spPr bwMode="auto">
          <a:xfrm>
            <a:off x="8486956" y="684752"/>
            <a:ext cx="476250" cy="533400"/>
          </a:xfrm>
          <a:prstGeom prst="rect">
            <a:avLst/>
          </a:prstGeom>
          <a:noFill/>
          <a:ln w="9525">
            <a:noFill/>
            <a:miter lim="800000"/>
            <a:headEnd/>
            <a:tailEnd/>
          </a:ln>
        </p:spPr>
      </p:pic>
      <p:pic>
        <p:nvPicPr>
          <p:cNvPr id="6153" name="图片 10">
            <a:hlinkClick r:id="rId7" action="ppaction://hlinksldjump"/>
          </p:cNvPr>
          <p:cNvPicPr>
            <a:picLocks noChangeAspect="1"/>
          </p:cNvPicPr>
          <p:nvPr/>
        </p:nvPicPr>
        <p:blipFill>
          <a:blip r:embed="rId8"/>
          <a:srcRect/>
          <a:stretch>
            <a:fillRect/>
          </a:stretch>
        </p:blipFill>
        <p:spPr bwMode="auto">
          <a:xfrm>
            <a:off x="8072749" y="6092825"/>
            <a:ext cx="879475" cy="539750"/>
          </a:xfrm>
          <a:prstGeom prst="rect">
            <a:avLst/>
          </a:prstGeom>
          <a:noFill/>
          <a:ln w="9525">
            <a:noFill/>
            <a:miter lim="800000"/>
            <a:headEnd/>
            <a:tailEnd/>
          </a:ln>
        </p:spPr>
      </p:pic>
      <p:pic>
        <p:nvPicPr>
          <p:cNvPr id="16385" name="Picture 1" descr="C:\Users\zhao\AppData\Roaming\Tencent\Users\27957503\QQ\WinTemp\RichOle\NXR]G~MI[]$I]023G1WM6UL.png"/>
          <p:cNvPicPr>
            <a:picLocks noChangeAspect="1" noChangeArrowheads="1"/>
          </p:cNvPicPr>
          <p:nvPr/>
        </p:nvPicPr>
        <p:blipFill>
          <a:blip r:embed="rId9"/>
          <a:srcRect/>
          <a:stretch>
            <a:fillRect/>
          </a:stretch>
        </p:blipFill>
        <p:spPr bwMode="auto">
          <a:xfrm>
            <a:off x="4559643" y="1285103"/>
            <a:ext cx="4210050" cy="2886075"/>
          </a:xfrm>
          <a:prstGeom prst="rect">
            <a:avLst/>
          </a:prstGeom>
          <a:noFill/>
        </p:spPr>
      </p:pic>
      <p:pic>
        <p:nvPicPr>
          <p:cNvPr id="9" name="图片 5" descr="Back">
            <a:hlinkClick r:id="rId10" action="ppaction://hlinksldjump"/>
          </p:cNvPr>
          <p:cNvPicPr>
            <a:picLocks noChangeAspect="1" noChangeArrowheads="1"/>
          </p:cNvPicPr>
          <p:nvPr/>
        </p:nvPicPr>
        <p:blipFill>
          <a:blip r:embed="rId11"/>
          <a:srcRect/>
          <a:stretch>
            <a:fillRect/>
          </a:stretch>
        </p:blipFill>
        <p:spPr bwMode="auto">
          <a:xfrm>
            <a:off x="7656513" y="47625"/>
            <a:ext cx="558800" cy="3937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6146" name="文本框 3"/>
          <p:cNvSpPr txBox="1">
            <a:spLocks noChangeArrowheads="1"/>
          </p:cNvSpPr>
          <p:nvPr/>
        </p:nvSpPr>
        <p:spPr bwMode="auto">
          <a:xfrm>
            <a:off x="184150" y="73025"/>
            <a:ext cx="928688" cy="461963"/>
          </a:xfrm>
          <a:prstGeom prst="rect">
            <a:avLst/>
          </a:prstGeom>
          <a:noFill/>
          <a:ln w="9525">
            <a:noFill/>
            <a:miter lim="800000"/>
            <a:headEnd/>
            <a:tailEnd/>
          </a:ln>
        </p:spPr>
        <p:txBody>
          <a:bodyPr wrap="none">
            <a:spAutoFit/>
          </a:bodyPr>
          <a:lstStyle/>
          <a:p>
            <a:pPr eaLnBrk="1" hangingPunct="1">
              <a:buFont typeface="Arial" charset="0"/>
              <a:buNone/>
            </a:pPr>
            <a:r>
              <a:rPr lang="en-US" altLang="en-US" sz="2400">
                <a:solidFill>
                  <a:schemeClr val="bg1"/>
                </a:solidFill>
                <a:latin typeface="Arial Black" pitchFamily="34" charset="0"/>
                <a:sym typeface="Arial" charset="0"/>
              </a:rPr>
              <a:t>Text</a:t>
            </a:r>
          </a:p>
        </p:txBody>
      </p:sp>
      <p:pic>
        <p:nvPicPr>
          <p:cNvPr id="6148" name="图片 6" descr="Home">
            <a:hlinkClick r:id="rId3" action="ppaction://hlinksldjump"/>
          </p:cNvPr>
          <p:cNvPicPr>
            <a:picLocks noChangeAspect="1" noChangeArrowheads="1"/>
          </p:cNvPicPr>
          <p:nvPr/>
        </p:nvPicPr>
        <p:blipFill>
          <a:blip r:embed="rId4"/>
          <a:srcRect/>
          <a:stretch>
            <a:fillRect/>
          </a:stretch>
        </p:blipFill>
        <p:spPr bwMode="auto">
          <a:xfrm>
            <a:off x="8331200" y="52388"/>
            <a:ext cx="484188" cy="441325"/>
          </a:xfrm>
          <a:prstGeom prst="rect">
            <a:avLst/>
          </a:prstGeom>
          <a:noFill/>
          <a:ln w="9525">
            <a:noFill/>
            <a:miter lim="800000"/>
            <a:headEnd/>
            <a:tailEnd/>
          </a:ln>
        </p:spPr>
      </p:pic>
      <p:pic>
        <p:nvPicPr>
          <p:cNvPr id="6153" name="图片 10">
            <a:hlinkClick r:id="rId5" action="ppaction://hlinksldjump"/>
          </p:cNvPr>
          <p:cNvPicPr>
            <a:picLocks noChangeAspect="1"/>
          </p:cNvPicPr>
          <p:nvPr/>
        </p:nvPicPr>
        <p:blipFill>
          <a:blip r:embed="rId6"/>
          <a:srcRect/>
          <a:stretch>
            <a:fillRect/>
          </a:stretch>
        </p:blipFill>
        <p:spPr bwMode="auto">
          <a:xfrm>
            <a:off x="8072749" y="6092825"/>
            <a:ext cx="879475" cy="539750"/>
          </a:xfrm>
          <a:prstGeom prst="rect">
            <a:avLst/>
          </a:prstGeom>
          <a:noFill/>
          <a:ln w="9525">
            <a:noFill/>
            <a:miter lim="800000"/>
            <a:headEnd/>
            <a:tailEnd/>
          </a:ln>
        </p:spPr>
      </p:pic>
      <p:sp>
        <p:nvSpPr>
          <p:cNvPr id="12" name="内容占位符 2"/>
          <p:cNvSpPr>
            <a:spLocks noGrp="1"/>
          </p:cNvSpPr>
          <p:nvPr>
            <p:ph idx="1"/>
          </p:nvPr>
        </p:nvSpPr>
        <p:spPr>
          <a:xfrm>
            <a:off x="185737" y="638175"/>
            <a:ext cx="8834438" cy="6065837"/>
          </a:xfrm>
        </p:spPr>
        <p:txBody>
          <a:bodyPr/>
          <a:lstStyle/>
          <a:p>
            <a:pPr marL="0" indent="0" eaLnBrk="1" hangingPunct="1">
              <a:buNone/>
              <a:defRPr/>
            </a:pPr>
            <a:endParaRPr lang="en-US" sz="2400" dirty="0" smtClean="0"/>
          </a:p>
          <a:p>
            <a:pPr marL="0" indent="0" eaLnBrk="1" hangingPunct="1">
              <a:lnSpc>
                <a:spcPts val="3600"/>
              </a:lnSpc>
              <a:buNone/>
              <a:defRPr/>
            </a:pPr>
            <a:r>
              <a:rPr lang="en-US" sz="1800" dirty="0" smtClean="0">
                <a:solidFill>
                  <a:srgbClr val="0070C0"/>
                </a:solidFill>
              </a:rPr>
              <a:t>19</a:t>
            </a:r>
            <a:r>
              <a:rPr lang="en-US" sz="2400" dirty="0" smtClean="0"/>
              <a:t>     </a:t>
            </a:r>
            <a:r>
              <a:rPr lang="en-US" sz="2500" spc="-100" dirty="0" smtClean="0">
                <a:hlinkClick r:id="rId7" action="ppaction://hlinksldjump"/>
              </a:rPr>
              <a:t>I was too scared around that teacher for the rest of my young life to</a:t>
            </a:r>
            <a:r>
              <a:rPr lang="en-US" sz="2500" dirty="0" smtClean="0">
                <a:hlinkClick r:id="rId7" action="ppaction://hlinksldjump"/>
              </a:rPr>
              <a:t/>
            </a:r>
            <a:br>
              <a:rPr lang="en-US" sz="2500" dirty="0" smtClean="0">
                <a:hlinkClick r:id="rId7" action="ppaction://hlinksldjump"/>
              </a:rPr>
            </a:br>
            <a:r>
              <a:rPr lang="en-US" sz="2500" spc="-40" dirty="0" smtClean="0">
                <a:hlinkClick r:id="rId7" action="ppaction://hlinksldjump"/>
              </a:rPr>
              <a:t>think very well in her presence. </a:t>
            </a:r>
            <a:r>
              <a:rPr lang="en-US" sz="2500" spc="-40" dirty="0" smtClean="0"/>
              <a:t>But I took the message with me and</a:t>
            </a:r>
            <a:r>
              <a:rPr lang="en-US" sz="2500" dirty="0" smtClean="0"/>
              <a:t/>
            </a:r>
            <a:br>
              <a:rPr lang="en-US" sz="2500" dirty="0" smtClean="0"/>
            </a:br>
            <a:r>
              <a:rPr lang="en-US" sz="2500" dirty="0" smtClean="0"/>
              <a:t>gradually examined and valued it. I don’t recommend </a:t>
            </a:r>
            <a:r>
              <a:rPr lang="en-US" sz="2500" dirty="0" smtClean="0">
                <a:hlinkClick r:id="rId8" action="ppaction://hlinksldjump"/>
              </a:rPr>
              <a:t>humiliating</a:t>
            </a:r>
            <a:r>
              <a:rPr lang="en-US" sz="2500" dirty="0" smtClean="0"/>
              <a:t/>
            </a:r>
            <a:br>
              <a:rPr lang="en-US" sz="2500" dirty="0" smtClean="0"/>
            </a:br>
            <a:r>
              <a:rPr lang="en-US" sz="2500" spc="20" dirty="0" smtClean="0"/>
              <a:t>people into thinking for themselves as she had. She certainly did</a:t>
            </a:r>
            <a:r>
              <a:rPr lang="en-US" sz="2500" dirty="0" smtClean="0"/>
              <a:t/>
            </a:r>
            <a:br>
              <a:rPr lang="en-US" sz="2500" dirty="0" smtClean="0"/>
            </a:br>
            <a:r>
              <a:rPr lang="en-US" sz="2500" spc="40" dirty="0" smtClean="0"/>
              <a:t>not create a Thinking Environment for us. Had she </a:t>
            </a:r>
            <a:r>
              <a:rPr lang="en-US" sz="2500" spc="40" dirty="0" smtClean="0">
                <a:hlinkClick r:id="rId9" action="ppaction://hlinksldjump"/>
              </a:rPr>
              <a:t>affirmed</a:t>
            </a:r>
            <a:r>
              <a:rPr lang="en-US" sz="2500" spc="40" dirty="0" smtClean="0"/>
              <a:t> our</a:t>
            </a:r>
            <a:r>
              <a:rPr lang="en-US" sz="2500" dirty="0" smtClean="0"/>
              <a:t/>
            </a:r>
            <a:br>
              <a:rPr lang="en-US" sz="2500" dirty="0" smtClean="0"/>
            </a:br>
            <a:r>
              <a:rPr lang="en-US" sz="2500" spc="-20" dirty="0" smtClean="0"/>
              <a:t>intelligence first and spoken about the joy of thinking for ourselves,</a:t>
            </a:r>
            <a:r>
              <a:rPr lang="en-US" sz="2500" dirty="0" smtClean="0"/>
              <a:t/>
            </a:r>
            <a:br>
              <a:rPr lang="en-US" sz="2500" dirty="0" smtClean="0"/>
            </a:br>
            <a:r>
              <a:rPr lang="en-US" sz="2500" spc="-10" dirty="0" smtClean="0">
                <a:hlinkClick r:id="rId10" action="ppaction://hlinksldjump"/>
              </a:rPr>
              <a:t>had she not fanned our fear of her, we would all have learned even</a:t>
            </a:r>
            <a:br>
              <a:rPr lang="en-US" sz="2500" spc="-10" dirty="0" smtClean="0">
                <a:hlinkClick r:id="rId10" action="ppaction://hlinksldjump"/>
              </a:rPr>
            </a:br>
            <a:r>
              <a:rPr lang="en-US" sz="2500" spc="40" dirty="0" smtClean="0">
                <a:hlinkClick r:id="rId10" action="ppaction://hlinksldjump"/>
              </a:rPr>
              <a:t>more powerfully what it meant to do our own thinking</a:t>
            </a:r>
            <a:r>
              <a:rPr lang="en-US" sz="2500" spc="40" dirty="0" smtClean="0"/>
              <a:t>. And we</a:t>
            </a:r>
            <a:r>
              <a:rPr lang="en-US" sz="2500" dirty="0" smtClean="0"/>
              <a:t/>
            </a:r>
            <a:br>
              <a:rPr lang="en-US" sz="2500" dirty="0" smtClean="0"/>
            </a:br>
            <a:r>
              <a:rPr lang="en-US" sz="2500" dirty="0" smtClean="0"/>
              <a:t>might have been able to think well around her too.</a:t>
            </a:r>
            <a:r>
              <a:rPr lang="en-US" sz="2400" dirty="0" smtClean="0"/>
              <a:t/>
            </a:r>
            <a:br>
              <a:rPr lang="en-US" sz="2400" dirty="0" smtClean="0"/>
            </a:br>
            <a:r>
              <a:rPr lang="en-US" sz="1800" dirty="0" smtClean="0">
                <a:solidFill>
                  <a:srgbClr val="0070C0"/>
                </a:solidFill>
              </a:rPr>
              <a:t>20</a:t>
            </a:r>
            <a:r>
              <a:rPr lang="en-US" sz="2400" dirty="0" smtClean="0"/>
              <a:t>     </a:t>
            </a:r>
            <a:r>
              <a:rPr lang="en-US" sz="2500" spc="-40" dirty="0" smtClean="0"/>
              <a:t>But </a:t>
            </a:r>
            <a:r>
              <a:rPr lang="en-US" sz="2500" spc="-40" dirty="0" smtClean="0">
                <a:hlinkClick r:id="rId11" action="ppaction://hlinksldjump"/>
              </a:rPr>
              <a:t>at least </a:t>
            </a:r>
            <a:r>
              <a:rPr lang="en-US" sz="2500" spc="-40" dirty="0" smtClean="0"/>
              <a:t>she introduced the concept into my academic life.</a:t>
            </a:r>
            <a:r>
              <a:rPr lang="en-US" sz="2400" spc="-40" dirty="0" smtClean="0"/>
              <a:t/>
            </a:r>
            <a:br>
              <a:rPr lang="en-US" sz="2400" spc="-40" dirty="0" smtClean="0"/>
            </a:br>
            <a:endParaRPr lang="en-US" altLang="zh-CN" sz="2400" spc="-40" dirty="0" smtClean="0"/>
          </a:p>
        </p:txBody>
      </p:sp>
      <p:sp>
        <p:nvSpPr>
          <p:cNvPr id="9" name="矩形 8"/>
          <p:cNvSpPr/>
          <p:nvPr/>
        </p:nvSpPr>
        <p:spPr>
          <a:xfrm>
            <a:off x="8454337" y="5317266"/>
            <a:ext cx="415498" cy="370457"/>
          </a:xfrm>
          <a:prstGeom prst="rect">
            <a:avLst/>
          </a:prstGeom>
        </p:spPr>
        <p:txBody>
          <a:bodyPr wrap="square">
            <a:spAutoFit/>
          </a:bodyPr>
          <a:lstStyle/>
          <a:p>
            <a:r>
              <a:rPr lang="zh-CN" altLang="en-US" dirty="0" smtClean="0">
                <a:solidFill>
                  <a:srgbClr val="DA0000"/>
                </a:solidFill>
                <a:latin typeface="KozMinPro-Regular"/>
              </a:rPr>
              <a:t>■</a:t>
            </a:r>
            <a:endParaRPr lang="zh-CN" altLang="en-US" dirty="0"/>
          </a:p>
        </p:txBody>
      </p:sp>
      <p:pic>
        <p:nvPicPr>
          <p:cNvPr id="10" name="图片 8" descr="音频">
            <a:hlinkClick r:id="rId12" action="ppaction://hlinkfile"/>
          </p:cNvPr>
          <p:cNvPicPr>
            <a:picLocks noChangeAspect="1" noChangeArrowheads="1"/>
          </p:cNvPicPr>
          <p:nvPr/>
        </p:nvPicPr>
        <p:blipFill>
          <a:blip r:embed="rId13"/>
          <a:srcRect/>
          <a:stretch>
            <a:fillRect/>
          </a:stretch>
        </p:blipFill>
        <p:spPr bwMode="auto">
          <a:xfrm>
            <a:off x="8486956" y="684752"/>
            <a:ext cx="476250" cy="533400"/>
          </a:xfrm>
          <a:prstGeom prst="rect">
            <a:avLst/>
          </a:prstGeom>
          <a:noFill/>
          <a:ln w="9525">
            <a:noFill/>
            <a:miter lim="800000"/>
            <a:headEnd/>
            <a:tailEnd/>
          </a:ln>
        </p:spPr>
      </p:pic>
      <p:pic>
        <p:nvPicPr>
          <p:cNvPr id="11" name="图片 5" descr="Back">
            <a:hlinkClick r:id="rId14" action="ppaction://hlinksldjump"/>
          </p:cNvPr>
          <p:cNvPicPr>
            <a:picLocks noChangeAspect="1" noChangeArrowheads="1"/>
          </p:cNvPicPr>
          <p:nvPr/>
        </p:nvPicPr>
        <p:blipFill>
          <a:blip r:embed="rId15"/>
          <a:srcRect/>
          <a:stretch>
            <a:fillRect/>
          </a:stretch>
        </p:blipFill>
        <p:spPr bwMode="auto">
          <a:xfrm>
            <a:off x="7656513" y="47625"/>
            <a:ext cx="558800" cy="3937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9" name="内容占位符 2"/>
          <p:cNvSpPr txBox="1">
            <a:spLocks/>
          </p:cNvSpPr>
          <p:nvPr/>
        </p:nvSpPr>
        <p:spPr bwMode="auto">
          <a:xfrm>
            <a:off x="152400" y="658813"/>
            <a:ext cx="8756694" cy="606583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90000"/>
              </a:lnSpc>
              <a:spcBef>
                <a:spcPts val="1000"/>
              </a:spcBef>
              <a:spcAft>
                <a:spcPct val="0"/>
              </a:spcAft>
              <a:buClrTx/>
              <a:buSzPct val="120000"/>
              <a:buFont typeface="Arial" charset="0"/>
              <a:buNone/>
              <a:tabLst/>
              <a:defRPr/>
            </a:pPr>
            <a:endParaRPr kumimoji="0" lang="en-US" altLang="zh-CN" sz="2800" b="1" i="0" u="none" strike="noStrike" kern="1200" cap="none" spc="0" normalizeH="0" baseline="0" noProof="0" dirty="0" smtClean="0">
              <a:ln>
                <a:noFill/>
              </a:ln>
              <a:solidFill>
                <a:schemeClr val="tx1"/>
              </a:solidFill>
              <a:effectLst/>
              <a:uLnTx/>
              <a:uFillTx/>
              <a:latin typeface="+mn-lt"/>
              <a:ea typeface="+mn-ea"/>
              <a:cs typeface="+mn-cs"/>
            </a:endParaRPr>
          </a:p>
          <a:p>
            <a:pPr marL="0" marR="0" lvl="0" indent="0" algn="ctr" defTabSz="914400" rtl="0" eaLnBrk="1" fontAlgn="base" latinLnBrk="0" hangingPunct="1">
              <a:lnSpc>
                <a:spcPct val="90000"/>
              </a:lnSpc>
              <a:spcBef>
                <a:spcPts val="1000"/>
              </a:spcBef>
              <a:spcAft>
                <a:spcPct val="0"/>
              </a:spcAft>
              <a:buClrTx/>
              <a:buSzPct val="120000"/>
              <a:buFont typeface="Arial" charset="0"/>
              <a:buNone/>
              <a:tabLst/>
              <a:defRPr/>
            </a:pPr>
            <a:r>
              <a:rPr kumimoji="0" lang="zh-CN" altLang="en-US" sz="2800" b="1" i="0" u="none" strike="noStrike" kern="1200" cap="none" spc="0" normalizeH="0" baseline="0" noProof="0" dirty="0" smtClean="0">
                <a:ln>
                  <a:noFill/>
                </a:ln>
                <a:solidFill>
                  <a:schemeClr val="tx1"/>
                </a:solidFill>
                <a:effectLst/>
                <a:uLnTx/>
                <a:uFillTx/>
                <a:latin typeface="+mn-lt"/>
                <a:ea typeface="+mn-ea"/>
                <a:cs typeface="+mn-cs"/>
              </a:rPr>
              <a:t>独立思考</a:t>
            </a:r>
          </a:p>
          <a:p>
            <a:pPr marL="361950" marR="0" lvl="1" indent="-361950" algn="l" defTabSz="914400" rtl="0" eaLnBrk="1" fontAlgn="base" latinLnBrk="0" hangingPunct="1">
              <a:lnSpc>
                <a:spcPct val="150000"/>
              </a:lnSpc>
              <a:spcBef>
                <a:spcPts val="500"/>
              </a:spcBef>
              <a:spcAft>
                <a:spcPct val="0"/>
              </a:spcAft>
              <a:buClrTx/>
              <a:buSzPct val="50000"/>
              <a:buFont typeface="Wingdings" pitchFamily="2" charset="2"/>
              <a:buNone/>
              <a:tabLst/>
              <a:defRPr/>
            </a:pPr>
            <a:r>
              <a:rPr kumimoji="0" lang="zh-CN" altLang="en-US" sz="1800" b="0" i="0" u="none" strike="noStrike" kern="1200" cap="none" spc="0" normalizeH="0" baseline="0" noProof="0" dirty="0" smtClean="0">
                <a:ln>
                  <a:noFill/>
                </a:ln>
                <a:solidFill>
                  <a:srgbClr val="0070C0"/>
                </a:solidFill>
                <a:effectLst/>
                <a:uLnTx/>
                <a:uFillTx/>
                <a:latin typeface="+mn-lt"/>
                <a:ea typeface="+mn-ea"/>
                <a:cs typeface="+mn-cs"/>
              </a:rPr>
              <a:t> </a:t>
            </a:r>
            <a:r>
              <a:rPr kumimoji="0" lang="en-US" altLang="zh-CN" sz="1800" b="0" i="0" u="none" strike="noStrike" kern="1200" cap="none" spc="0" normalizeH="0" baseline="0" noProof="0" dirty="0" smtClean="0">
                <a:ln>
                  <a:noFill/>
                </a:ln>
                <a:solidFill>
                  <a:srgbClr val="0070C0"/>
                </a:solidFill>
                <a:effectLst/>
                <a:uLnTx/>
                <a:uFillTx/>
                <a:latin typeface="+mn-lt"/>
                <a:ea typeface="+mn-ea"/>
                <a:cs typeface="+mn-cs"/>
              </a:rPr>
              <a:t>1</a:t>
            </a:r>
            <a:r>
              <a:rPr kumimoji="0" lang="zh-CN" altLang="en-US" sz="1800" b="0" i="0" u="none" strike="noStrike" kern="1200" cap="none" spc="0" normalizeH="0" baseline="0" noProof="0" dirty="0" smtClean="0">
                <a:ln>
                  <a:noFill/>
                </a:ln>
                <a:solidFill>
                  <a:srgbClr val="0070C0"/>
                </a:solidFill>
                <a:effectLst/>
                <a:uLnTx/>
                <a:uFillTx/>
                <a:latin typeface="+mn-lt"/>
                <a:ea typeface="+mn-ea"/>
                <a:cs typeface="+mn-cs"/>
              </a:rPr>
              <a:t>               </a:t>
            </a:r>
            <a:r>
              <a:rPr kumimoji="0" lang="zh-CN" altLang="en-US" sz="2400" b="0" i="0" u="none" strike="noStrike" kern="1200" cap="none" spc="0" normalizeH="0" baseline="0" noProof="0" dirty="0" smtClean="0">
                <a:ln>
                  <a:noFill/>
                </a:ln>
                <a:solidFill>
                  <a:schemeClr val="tx1"/>
                </a:solidFill>
                <a:effectLst/>
                <a:uLnTx/>
                <a:uFillTx/>
                <a:latin typeface="+mn-lt"/>
                <a:ea typeface="+mn-ea"/>
                <a:cs typeface="+mn-cs"/>
              </a:rPr>
              <a:t>直到现在，独立思考仍然是一种激进的行为。</a:t>
            </a:r>
          </a:p>
          <a:p>
            <a:pPr marL="361950" lvl="1" indent="-361950" algn="just" eaLnBrk="1" hangingPunct="1">
              <a:lnSpc>
                <a:spcPct val="150000"/>
              </a:lnSpc>
              <a:spcBef>
                <a:spcPts val="500"/>
              </a:spcBef>
              <a:buSzPct val="50000"/>
              <a:defRPr/>
            </a:pPr>
            <a:r>
              <a:rPr kumimoji="0" lang="zh-CN" altLang="en-US" sz="1800" b="0" i="0" u="none" strike="noStrike" kern="1200" cap="none" spc="0" normalizeH="0" baseline="0" noProof="0" dirty="0" smtClean="0">
                <a:ln>
                  <a:noFill/>
                </a:ln>
                <a:solidFill>
                  <a:srgbClr val="0070C0"/>
                </a:solidFill>
                <a:effectLst/>
                <a:uLnTx/>
                <a:uFillTx/>
                <a:latin typeface="+mn-lt"/>
                <a:ea typeface="+mn-ea"/>
                <a:cs typeface="+mn-cs"/>
              </a:rPr>
              <a:t> </a:t>
            </a:r>
            <a:r>
              <a:rPr kumimoji="0" lang="en-US" altLang="zh-CN" sz="1800" b="0" i="0" u="none" strike="noStrike" kern="1200" cap="none" spc="0" normalizeH="0" baseline="0" noProof="0" dirty="0" smtClean="0">
                <a:ln>
                  <a:noFill/>
                </a:ln>
                <a:solidFill>
                  <a:srgbClr val="0070C0"/>
                </a:solidFill>
                <a:effectLst/>
                <a:uLnTx/>
                <a:uFillTx/>
                <a:latin typeface="+mn-lt"/>
                <a:ea typeface="+mn-ea"/>
                <a:cs typeface="+mn-cs"/>
              </a:rPr>
              <a:t>2            </a:t>
            </a:r>
            <a:r>
              <a:rPr lang="zh-CN" altLang="en-US" sz="2400" dirty="0" smtClean="0">
                <a:latin typeface="+mn-lt"/>
                <a:ea typeface="+mn-ea"/>
              </a:rPr>
              <a:t>独立思考本该是一种普遍的行为，而事实却并非如此。我们社会的每一次重大进步都源于独立思考。然而，在大多数的生活圈子里，尤其是那些影响我们一生的地方</a:t>
            </a:r>
            <a:r>
              <a:rPr lang="en-US" altLang="zh-CN" sz="2400" dirty="0" smtClean="0">
                <a:latin typeface="+mn-ea"/>
                <a:ea typeface="+mn-ea"/>
              </a:rPr>
              <a:t>——</a:t>
            </a:r>
            <a:r>
              <a:rPr lang="zh-CN" altLang="en-US" sz="2400" dirty="0" smtClean="0">
                <a:latin typeface="+mn-lt"/>
                <a:ea typeface="+mn-ea"/>
              </a:rPr>
              <a:t>家庭、学校以及大部分工作场所</a:t>
            </a:r>
            <a:r>
              <a:rPr lang="en-US" altLang="zh-CN" sz="2400" dirty="0" smtClean="0">
                <a:latin typeface="+mn-ea"/>
                <a:ea typeface="+mn-ea"/>
              </a:rPr>
              <a:t>——</a:t>
            </a:r>
            <a:r>
              <a:rPr lang="zh-CN" altLang="en-US" sz="2400" dirty="0" smtClean="0">
                <a:latin typeface="+mn-lt"/>
                <a:ea typeface="+mn-ea"/>
              </a:rPr>
              <a:t>人们都对独立思考持怀疑态度。有些机构甚至故意压制独立思考。独立思考被视为是一件危险的事情。</a:t>
            </a:r>
            <a:endParaRPr kumimoji="0" lang="zh-CN" altLang="en-US" sz="2000" b="0" i="0" u="none" strike="noStrike" kern="1200" cap="none" spc="0" normalizeH="0" baseline="0" noProof="0" dirty="0" smtClean="0">
              <a:ln>
                <a:noFill/>
              </a:ln>
              <a:solidFill>
                <a:schemeClr val="tx1"/>
              </a:solidFill>
              <a:effectLst/>
              <a:uLnTx/>
              <a:uFillTx/>
              <a:latin typeface="+mn-lt"/>
              <a:ea typeface="+mn-ea"/>
              <a:cs typeface="+mn-cs"/>
            </a:endParaRPr>
          </a:p>
        </p:txBody>
      </p:sp>
      <p:pic>
        <p:nvPicPr>
          <p:cNvPr id="7172" name="图片 6" descr="Home"/>
          <p:cNvPicPr>
            <a:picLocks noChangeAspect="1" noChangeArrowheads="1"/>
          </p:cNvPicPr>
          <p:nvPr/>
        </p:nvPicPr>
        <p:blipFill>
          <a:blip r:embed="rId3"/>
          <a:srcRect/>
          <a:stretch>
            <a:fillRect/>
          </a:stretch>
        </p:blipFill>
        <p:spPr bwMode="auto">
          <a:xfrm>
            <a:off x="8331200" y="52388"/>
            <a:ext cx="484188" cy="441325"/>
          </a:xfrm>
          <a:prstGeom prst="rect">
            <a:avLst/>
          </a:prstGeom>
          <a:noFill/>
          <a:ln w="9525">
            <a:noFill/>
            <a:miter lim="800000"/>
            <a:headEnd/>
            <a:tailEnd/>
          </a:ln>
        </p:spPr>
      </p:pic>
      <p:sp>
        <p:nvSpPr>
          <p:cNvPr id="7173" name="文本框 3"/>
          <p:cNvSpPr txBox="1">
            <a:spLocks noChangeArrowheads="1"/>
          </p:cNvSpPr>
          <p:nvPr/>
        </p:nvSpPr>
        <p:spPr bwMode="auto">
          <a:xfrm>
            <a:off x="184150" y="73025"/>
            <a:ext cx="928688" cy="461963"/>
          </a:xfrm>
          <a:prstGeom prst="rect">
            <a:avLst/>
          </a:prstGeom>
          <a:noFill/>
          <a:ln w="9525">
            <a:noFill/>
            <a:miter lim="800000"/>
            <a:headEnd/>
            <a:tailEnd/>
          </a:ln>
        </p:spPr>
        <p:txBody>
          <a:bodyPr wrap="none">
            <a:spAutoFit/>
          </a:bodyPr>
          <a:lstStyle/>
          <a:p>
            <a:pPr eaLnBrk="1" hangingPunct="1">
              <a:buFont typeface="Arial" charset="0"/>
              <a:buNone/>
            </a:pPr>
            <a:r>
              <a:rPr lang="en-US" altLang="en-US" sz="2400">
                <a:solidFill>
                  <a:schemeClr val="bg1"/>
                </a:solidFill>
                <a:latin typeface="Arial Black" pitchFamily="34" charset="0"/>
                <a:sym typeface="Arial" charset="0"/>
              </a:rPr>
              <a:t>Text</a:t>
            </a:r>
          </a:p>
        </p:txBody>
      </p:sp>
      <p:pic>
        <p:nvPicPr>
          <p:cNvPr id="7177" name="图片 14">
            <a:hlinkClick r:id="rId4" action="ppaction://hlinksldjump"/>
          </p:cNvPr>
          <p:cNvPicPr>
            <a:picLocks noChangeAspect="1"/>
          </p:cNvPicPr>
          <p:nvPr/>
        </p:nvPicPr>
        <p:blipFill>
          <a:blip r:embed="rId5" cstate="print"/>
          <a:srcRect/>
          <a:stretch>
            <a:fillRect/>
          </a:stretch>
        </p:blipFill>
        <p:spPr bwMode="auto">
          <a:xfrm>
            <a:off x="8164556" y="6092825"/>
            <a:ext cx="744538" cy="539750"/>
          </a:xfrm>
          <a:prstGeom prst="rect">
            <a:avLst/>
          </a:prstGeom>
          <a:noFill/>
          <a:ln w="9525">
            <a:noFill/>
            <a:miter lim="800000"/>
            <a:headEnd/>
            <a:tailEnd/>
          </a:ln>
        </p:spPr>
      </p:pic>
      <p:pic>
        <p:nvPicPr>
          <p:cNvPr id="7" name="图片 5" descr="Back">
            <a:hlinkClick r:id="rId6" action="ppaction://hlinksldjump"/>
          </p:cNvPr>
          <p:cNvPicPr>
            <a:picLocks noChangeAspect="1" noChangeArrowheads="1"/>
          </p:cNvPicPr>
          <p:nvPr/>
        </p:nvPicPr>
        <p:blipFill>
          <a:blip r:embed="rId7"/>
          <a:srcRect/>
          <a:stretch>
            <a:fillRect/>
          </a:stretch>
        </p:blipFill>
        <p:spPr bwMode="auto">
          <a:xfrm>
            <a:off x="7656513" y="47625"/>
            <a:ext cx="558800" cy="3937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093" name="文本框 3"/>
          <p:cNvSpPr txBox="1">
            <a:spLocks noChangeArrowheads="1"/>
          </p:cNvSpPr>
          <p:nvPr/>
        </p:nvSpPr>
        <p:spPr bwMode="auto">
          <a:xfrm>
            <a:off x="268288" y="6350"/>
            <a:ext cx="2051050" cy="460375"/>
          </a:xfrm>
          <a:prstGeom prst="rect">
            <a:avLst/>
          </a:prstGeom>
          <a:noFill/>
          <a:ln w="9525">
            <a:noFill/>
            <a:miter lim="800000"/>
            <a:headEnd/>
            <a:tailEnd/>
          </a:ln>
        </p:spPr>
        <p:txBody>
          <a:bodyPr>
            <a:spAutoFit/>
          </a:bodyPr>
          <a:lstStyle/>
          <a:p>
            <a:pPr eaLnBrk="1" hangingPunct="1">
              <a:buFont typeface="Arial" charset="0"/>
              <a:buNone/>
            </a:pPr>
            <a:r>
              <a:rPr lang="en-US" altLang="zh-CN" sz="2400" dirty="0">
                <a:solidFill>
                  <a:schemeClr val="bg1"/>
                </a:solidFill>
                <a:latin typeface="Arial Black" pitchFamily="34" charset="0"/>
              </a:rPr>
              <a:t>Contents</a:t>
            </a:r>
          </a:p>
        </p:txBody>
      </p:sp>
      <p:sp>
        <p:nvSpPr>
          <p:cNvPr id="23" name="矩形 1"/>
          <p:cNvSpPr>
            <a:spLocks noChangeArrowheads="1"/>
          </p:cNvSpPr>
          <p:nvPr/>
        </p:nvSpPr>
        <p:spPr bwMode="auto">
          <a:xfrm>
            <a:off x="821826" y="5484581"/>
            <a:ext cx="2689339" cy="565150"/>
          </a:xfrm>
          <a:prstGeom prst="rect">
            <a:avLst/>
          </a:prstGeom>
          <a:noFill/>
          <a:ln w="9525">
            <a:noFill/>
            <a:miter lim="800000"/>
            <a:headEnd/>
            <a:tailEnd/>
          </a:ln>
        </p:spPr>
        <p:txBody>
          <a:bodyPr wrap="square">
            <a:spAutoFit/>
          </a:bodyPr>
          <a:lstStyle/>
          <a:p>
            <a:pPr algn="r"/>
            <a:r>
              <a:rPr lang="en-US" altLang="zh-CN" sz="3100" b="1" dirty="0">
                <a:solidFill>
                  <a:srgbClr val="FF0000"/>
                </a:solidFill>
                <a:latin typeface="Blackadder ITC" pitchFamily="82" charset="0"/>
              </a:rPr>
              <a:t>Active Reading </a:t>
            </a:r>
            <a:r>
              <a:rPr lang="en-US" altLang="zh-CN" sz="3100" b="1" dirty="0" smtClean="0">
                <a:solidFill>
                  <a:srgbClr val="FF0000"/>
                </a:solidFill>
                <a:latin typeface="Blackadder ITC" pitchFamily="82" charset="0"/>
              </a:rPr>
              <a:t>1</a:t>
            </a:r>
            <a:endParaRPr lang="en-US" altLang="zh-CN" sz="3100" b="1" dirty="0">
              <a:solidFill>
                <a:srgbClr val="FF0000"/>
              </a:solidFill>
              <a:latin typeface="Blackadder ITC" pitchFamily="82" charset="0"/>
            </a:endParaRPr>
          </a:p>
        </p:txBody>
      </p:sp>
      <p:pic>
        <p:nvPicPr>
          <p:cNvPr id="25" name="图片 24">
            <a:hlinkClick r:id="rId3" action="ppaction://hlinksldjump"/>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13105" y="1251872"/>
            <a:ext cx="4480190" cy="542499"/>
          </a:xfrm>
          <a:prstGeom prst="rect">
            <a:avLst/>
          </a:prstGeom>
        </p:spPr>
      </p:pic>
      <p:pic>
        <p:nvPicPr>
          <p:cNvPr id="26" name="图片 25">
            <a:hlinkClick r:id="rId5" action="ppaction://hlinksldjump"/>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13105" y="4159553"/>
            <a:ext cx="4480190" cy="554690"/>
          </a:xfrm>
          <a:prstGeom prst="rect">
            <a:avLst/>
          </a:prstGeom>
        </p:spPr>
      </p:pic>
      <p:pic>
        <p:nvPicPr>
          <p:cNvPr id="27" name="图片 26">
            <a:hlinkClick r:id="rId7" action="ppaction://hlinksldjump"/>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313105" y="4897138"/>
            <a:ext cx="4480190" cy="542499"/>
          </a:xfrm>
          <a:prstGeom prst="rect">
            <a:avLst/>
          </a:prstGeom>
        </p:spPr>
      </p:pic>
      <p:pic>
        <p:nvPicPr>
          <p:cNvPr id="28" name="图片 27">
            <a:hlinkClick r:id="rId9" action="ppaction://hlinksldjump"/>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313105" y="1977268"/>
            <a:ext cx="4480190" cy="548595"/>
          </a:xfrm>
          <a:prstGeom prst="rect">
            <a:avLst/>
          </a:prstGeom>
        </p:spPr>
      </p:pic>
      <p:pic>
        <p:nvPicPr>
          <p:cNvPr id="29" name="图片 28">
            <a:hlinkClick r:id="rId11" action="ppaction://hlinksldjump"/>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313105" y="2708760"/>
            <a:ext cx="4480190" cy="536404"/>
          </a:xfrm>
          <a:prstGeom prst="rect">
            <a:avLst/>
          </a:prstGeom>
        </p:spPr>
      </p:pic>
      <p:pic>
        <p:nvPicPr>
          <p:cNvPr id="30" name="图片 29">
            <a:hlinkClick r:id="rId13" action="ppaction://hlinksldjump"/>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313105" y="3428061"/>
            <a:ext cx="4480190" cy="548595"/>
          </a:xfrm>
          <a:prstGeom prst="rect">
            <a:avLst/>
          </a:prstGeom>
        </p:spPr>
      </p:pic>
      <p:pic>
        <p:nvPicPr>
          <p:cNvPr id="2" name="图片 1"/>
          <p:cNvPicPr>
            <a:picLocks noChangeAspect="1"/>
          </p:cNvPicPr>
          <p:nvPr/>
        </p:nvPicPr>
        <p:blipFill rotWithShape="1">
          <a:blip r:embed="rId15" cstate="print">
            <a:extLst>
              <a:ext uri="{28A0092B-C50C-407E-A947-70E740481C1C}">
                <a14:useLocalDpi xmlns:a14="http://schemas.microsoft.com/office/drawing/2010/main" val="0"/>
              </a:ext>
            </a:extLst>
          </a:blip>
          <a:srcRect t="21196"/>
          <a:stretch/>
        </p:blipFill>
        <p:spPr>
          <a:xfrm>
            <a:off x="435429" y="1248514"/>
            <a:ext cx="3539225" cy="4191799"/>
          </a:xfrm>
          <a:prstGeom prst="rect">
            <a:avLst/>
          </a:prstGeom>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8" name="内容占位符 2"/>
          <p:cNvSpPr txBox="1">
            <a:spLocks/>
          </p:cNvSpPr>
          <p:nvPr/>
        </p:nvSpPr>
        <p:spPr bwMode="auto">
          <a:xfrm>
            <a:off x="171450" y="620713"/>
            <a:ext cx="8643938" cy="606583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90000"/>
              </a:lnSpc>
              <a:spcBef>
                <a:spcPts val="1000"/>
              </a:spcBef>
              <a:spcAft>
                <a:spcPct val="0"/>
              </a:spcAft>
              <a:buClrTx/>
              <a:buSzTx/>
              <a:buFont typeface="Arial" charset="0"/>
              <a:buNone/>
              <a:tabLst/>
              <a:defRPr/>
            </a:pPr>
            <a:r>
              <a:rPr kumimoji="0" lang="zh-CN" altLang="en-US" sz="2400" b="0" i="0" u="none" strike="noStrike" kern="1200" cap="none" spc="0" normalizeH="0" baseline="0" noProof="0" dirty="0" smtClean="0">
                <a:ln>
                  <a:noFill/>
                </a:ln>
                <a:solidFill>
                  <a:schemeClr val="tx1"/>
                </a:solidFill>
                <a:effectLst/>
                <a:uLnTx/>
                <a:uFillTx/>
                <a:latin typeface="+mn-lt"/>
                <a:ea typeface="+mn-ea"/>
                <a:cs typeface="+mn-cs"/>
              </a:rPr>
              <a:t>  </a:t>
            </a:r>
            <a:endParaRPr kumimoji="0" lang="en-US" altLang="zh-CN" sz="2400" b="0" i="0" u="none" strike="noStrike" kern="1200" cap="none" spc="0" normalizeH="0" baseline="0" noProof="0" dirty="0" smtClean="0">
              <a:ln>
                <a:noFill/>
              </a:ln>
              <a:solidFill>
                <a:schemeClr val="tx1"/>
              </a:solidFill>
              <a:effectLst/>
              <a:uLnTx/>
              <a:uFillTx/>
              <a:latin typeface="+mn-lt"/>
              <a:ea typeface="+mn-ea"/>
              <a:cs typeface="+mn-cs"/>
            </a:endParaRPr>
          </a:p>
          <a:p>
            <a:pPr marL="0" marR="0" lvl="0" indent="0" algn="l" defTabSz="914400" rtl="0" eaLnBrk="1" fontAlgn="base" latinLnBrk="0" hangingPunct="1">
              <a:lnSpc>
                <a:spcPct val="90000"/>
              </a:lnSpc>
              <a:spcBef>
                <a:spcPts val="1000"/>
              </a:spcBef>
              <a:spcAft>
                <a:spcPct val="0"/>
              </a:spcAft>
              <a:buClrTx/>
              <a:buSzTx/>
              <a:buFont typeface="Arial" charset="0"/>
              <a:buNone/>
              <a:tabLst/>
              <a:defRPr/>
            </a:pPr>
            <a:endParaRPr kumimoji="0" lang="en-US" altLang="zh-CN" sz="2400" b="0" i="0" u="none" strike="noStrike" kern="1200" cap="none" spc="0" normalizeH="0" baseline="0" noProof="0" dirty="0" smtClean="0">
              <a:ln>
                <a:noFill/>
              </a:ln>
              <a:solidFill>
                <a:schemeClr val="tx1"/>
              </a:solidFill>
              <a:effectLst/>
              <a:uLnTx/>
              <a:uFillTx/>
              <a:latin typeface="+mn-lt"/>
              <a:ea typeface="+mn-ea"/>
              <a:cs typeface="+mn-cs"/>
            </a:endParaRPr>
          </a:p>
          <a:p>
            <a:pPr marL="361950" lvl="0" indent="-361950" algn="just" eaLnBrk="1" hangingPunct="1">
              <a:lnSpc>
                <a:spcPct val="150000"/>
              </a:lnSpc>
              <a:spcBef>
                <a:spcPts val="1000"/>
              </a:spcBef>
              <a:defRPr/>
            </a:pPr>
            <a:r>
              <a:rPr kumimoji="0" lang="en-US" altLang="zh-CN" sz="1800" b="0" i="0" u="none" strike="noStrike" kern="1200" cap="none" spc="0" normalizeH="0" baseline="0" noProof="0" dirty="0" smtClean="0">
                <a:ln>
                  <a:noFill/>
                </a:ln>
                <a:solidFill>
                  <a:srgbClr val="0070C0"/>
                </a:solidFill>
                <a:effectLst/>
                <a:uLnTx/>
                <a:uFillTx/>
                <a:latin typeface="+mn-lt"/>
                <a:ea typeface="+mn-ea"/>
                <a:cs typeface="+mn-cs"/>
              </a:rPr>
              <a:t>3              </a:t>
            </a:r>
            <a:r>
              <a:rPr lang="zh-CN" altLang="en-US" sz="2400" dirty="0" smtClean="0"/>
              <a:t>在一次聚会上，当一位客人问起我酝酿中的一本书的主题时，我再次想起了这个令人悲哀的事实。我告诉他那本书谈论的话题是大家可以互相帮助，培养独立思考的能力。“天哪，”他说，“我不认为那有什么好，我更喜欢服从命令的人。”后来，我得知他是一家大公司的第四代掌门人，而那家公司是世界上最大的石油公司之一。</a:t>
            </a:r>
            <a:endParaRPr kumimoji="0" lang="en-US" altLang="zh-CN" sz="2400" b="0" i="0" u="none" strike="noStrike" kern="1200" cap="none" spc="0" normalizeH="0" baseline="0" noProof="0" dirty="0" smtClean="0">
              <a:ln>
                <a:noFill/>
              </a:ln>
              <a:solidFill>
                <a:schemeClr val="tx1"/>
              </a:solidFill>
              <a:effectLst/>
              <a:uLnTx/>
              <a:uFillTx/>
              <a:latin typeface="+mn-lt"/>
              <a:ea typeface="+mn-ea"/>
              <a:cs typeface="+mn-cs"/>
            </a:endParaRPr>
          </a:p>
        </p:txBody>
      </p:sp>
      <p:pic>
        <p:nvPicPr>
          <p:cNvPr id="7172" name="图片 6" descr="Home"/>
          <p:cNvPicPr>
            <a:picLocks noChangeAspect="1" noChangeArrowheads="1"/>
          </p:cNvPicPr>
          <p:nvPr/>
        </p:nvPicPr>
        <p:blipFill>
          <a:blip r:embed="rId3"/>
          <a:srcRect/>
          <a:stretch>
            <a:fillRect/>
          </a:stretch>
        </p:blipFill>
        <p:spPr bwMode="auto">
          <a:xfrm>
            <a:off x="8331200" y="52388"/>
            <a:ext cx="484188" cy="441325"/>
          </a:xfrm>
          <a:prstGeom prst="rect">
            <a:avLst/>
          </a:prstGeom>
          <a:noFill/>
          <a:ln w="9525">
            <a:noFill/>
            <a:miter lim="800000"/>
            <a:headEnd/>
            <a:tailEnd/>
          </a:ln>
        </p:spPr>
      </p:pic>
      <p:sp>
        <p:nvSpPr>
          <p:cNvPr id="7173" name="文本框 3"/>
          <p:cNvSpPr txBox="1">
            <a:spLocks noChangeArrowheads="1"/>
          </p:cNvSpPr>
          <p:nvPr/>
        </p:nvSpPr>
        <p:spPr bwMode="auto">
          <a:xfrm>
            <a:off x="184150" y="73025"/>
            <a:ext cx="928688" cy="461963"/>
          </a:xfrm>
          <a:prstGeom prst="rect">
            <a:avLst/>
          </a:prstGeom>
          <a:noFill/>
          <a:ln w="9525">
            <a:noFill/>
            <a:miter lim="800000"/>
            <a:headEnd/>
            <a:tailEnd/>
          </a:ln>
        </p:spPr>
        <p:txBody>
          <a:bodyPr wrap="none">
            <a:spAutoFit/>
          </a:bodyPr>
          <a:lstStyle/>
          <a:p>
            <a:pPr eaLnBrk="1" hangingPunct="1">
              <a:buFont typeface="Arial" charset="0"/>
              <a:buNone/>
            </a:pPr>
            <a:r>
              <a:rPr lang="en-US" altLang="en-US" sz="2400">
                <a:solidFill>
                  <a:schemeClr val="bg1"/>
                </a:solidFill>
                <a:latin typeface="Arial Black" pitchFamily="34" charset="0"/>
                <a:sym typeface="Arial" charset="0"/>
              </a:rPr>
              <a:t>Text</a:t>
            </a:r>
          </a:p>
        </p:txBody>
      </p:sp>
      <p:pic>
        <p:nvPicPr>
          <p:cNvPr id="7177" name="图片 14">
            <a:hlinkClick r:id="rId4" action="ppaction://hlinksldjump"/>
          </p:cNvPr>
          <p:cNvPicPr>
            <a:picLocks noChangeAspect="1"/>
          </p:cNvPicPr>
          <p:nvPr/>
        </p:nvPicPr>
        <p:blipFill>
          <a:blip r:embed="rId5" cstate="print"/>
          <a:srcRect/>
          <a:stretch>
            <a:fillRect/>
          </a:stretch>
        </p:blipFill>
        <p:spPr bwMode="auto">
          <a:xfrm>
            <a:off x="8164556" y="6092825"/>
            <a:ext cx="744538" cy="539750"/>
          </a:xfrm>
          <a:prstGeom prst="rect">
            <a:avLst/>
          </a:prstGeom>
          <a:noFill/>
          <a:ln w="9525">
            <a:noFill/>
            <a:miter lim="800000"/>
            <a:headEnd/>
            <a:tailEnd/>
          </a:ln>
        </p:spPr>
      </p:pic>
      <p:pic>
        <p:nvPicPr>
          <p:cNvPr id="7" name="图片 5" descr="Back">
            <a:hlinkClick r:id="rId6" action="ppaction://hlinksldjump"/>
          </p:cNvPr>
          <p:cNvPicPr>
            <a:picLocks noChangeAspect="1" noChangeArrowheads="1"/>
          </p:cNvPicPr>
          <p:nvPr/>
        </p:nvPicPr>
        <p:blipFill>
          <a:blip r:embed="rId7"/>
          <a:srcRect/>
          <a:stretch>
            <a:fillRect/>
          </a:stretch>
        </p:blipFill>
        <p:spPr bwMode="auto">
          <a:xfrm>
            <a:off x="7656513" y="47625"/>
            <a:ext cx="558800" cy="3937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8" name="内容占位符 2"/>
          <p:cNvSpPr txBox="1">
            <a:spLocks/>
          </p:cNvSpPr>
          <p:nvPr/>
        </p:nvSpPr>
        <p:spPr bwMode="auto">
          <a:xfrm>
            <a:off x="171450" y="639763"/>
            <a:ext cx="8737644" cy="606583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90000"/>
              </a:lnSpc>
              <a:spcBef>
                <a:spcPts val="1000"/>
              </a:spcBef>
              <a:spcAft>
                <a:spcPct val="0"/>
              </a:spcAft>
              <a:buClrTx/>
              <a:buSzTx/>
              <a:buFont typeface="Arial" charset="0"/>
              <a:buNone/>
              <a:tabLst/>
              <a:defRPr/>
            </a:pPr>
            <a:r>
              <a:rPr kumimoji="0" lang="en-US" altLang="zh-CN" sz="2400" b="0" i="0" u="none" strike="noStrike" kern="1200" cap="none" spc="0" normalizeH="0" baseline="0" noProof="0" dirty="0" smtClean="0">
                <a:ln>
                  <a:noFill/>
                </a:ln>
                <a:solidFill>
                  <a:schemeClr val="tx1"/>
                </a:solidFill>
                <a:effectLst/>
                <a:uLnTx/>
                <a:uFillTx/>
                <a:latin typeface="宋体" charset="-122"/>
                <a:ea typeface="+mn-ea"/>
                <a:cs typeface="+mn-cs"/>
              </a:rPr>
              <a:t> </a:t>
            </a:r>
          </a:p>
          <a:p>
            <a:pPr marL="0" marR="0" lvl="0" indent="0" algn="l" defTabSz="914400" rtl="0" eaLnBrk="1" fontAlgn="base" latinLnBrk="0" hangingPunct="1">
              <a:lnSpc>
                <a:spcPct val="90000"/>
              </a:lnSpc>
              <a:spcBef>
                <a:spcPts val="1000"/>
              </a:spcBef>
              <a:spcAft>
                <a:spcPct val="0"/>
              </a:spcAft>
              <a:buClrTx/>
              <a:buSzTx/>
              <a:buFont typeface="Arial" charset="0"/>
              <a:buNone/>
              <a:tabLst/>
              <a:defRPr/>
            </a:pPr>
            <a:endParaRPr kumimoji="0" lang="en-US" altLang="zh-CN" sz="2400" b="0" i="0" u="none" strike="noStrike" kern="1200" cap="none" spc="0" normalizeH="0" baseline="0" noProof="0" dirty="0" smtClean="0">
              <a:ln>
                <a:noFill/>
              </a:ln>
              <a:solidFill>
                <a:schemeClr val="tx1"/>
              </a:solidFill>
              <a:effectLst/>
              <a:uLnTx/>
              <a:uFillTx/>
              <a:latin typeface="宋体" charset="-122"/>
              <a:ea typeface="+mn-ea"/>
              <a:cs typeface="+mn-cs"/>
            </a:endParaRPr>
          </a:p>
          <a:p>
            <a:pPr marL="361950" lvl="0" indent="-361950" algn="just" eaLnBrk="1" hangingPunct="1">
              <a:lnSpc>
                <a:spcPct val="150000"/>
              </a:lnSpc>
              <a:spcBef>
                <a:spcPts val="1000"/>
              </a:spcBef>
              <a:defRPr/>
            </a:pPr>
            <a:r>
              <a:rPr kumimoji="0" lang="en-US" altLang="zh-CN" sz="1800" b="0" i="0" u="none" strike="noStrike" kern="1200" cap="none" spc="0" normalizeH="0" baseline="0" noProof="0" dirty="0" smtClean="0">
                <a:ln>
                  <a:noFill/>
                </a:ln>
                <a:solidFill>
                  <a:srgbClr val="0070C0"/>
                </a:solidFill>
                <a:effectLst/>
                <a:uLnTx/>
                <a:uFillTx/>
                <a:latin typeface="+mn-lt"/>
                <a:ea typeface="+mn-ea"/>
                <a:cs typeface="+mn-cs"/>
              </a:rPr>
              <a:t>4 </a:t>
            </a:r>
            <a:r>
              <a:rPr kumimoji="0" lang="en-US" altLang="zh-CN" sz="2400" b="0" i="0" u="none" strike="noStrike" kern="1200" cap="none" spc="0" normalizeH="0" baseline="0" noProof="0" dirty="0" smtClean="0">
                <a:ln>
                  <a:noFill/>
                </a:ln>
                <a:solidFill>
                  <a:schemeClr val="tx1"/>
                </a:solidFill>
                <a:effectLst/>
                <a:uLnTx/>
                <a:uFillTx/>
                <a:latin typeface="宋体" charset="-122"/>
                <a:ea typeface="+mn-ea"/>
                <a:cs typeface="+mn-cs"/>
              </a:rPr>
              <a:t>     </a:t>
            </a:r>
            <a:r>
              <a:rPr lang="zh-CN" altLang="en-US" sz="2400" dirty="0" smtClean="0"/>
              <a:t>“在我们周围逐渐创建出一个模型环境，使各个层次的人都有独立思考的空间。”你最后一次看到包含上述字眼儿的机构愿景陈述是在什么时候？还有，上一次有人问你：“你能跟我说真心话吗，真心话？”然后等着你做出翔实、充分的回答是在什么时候？</a:t>
            </a:r>
            <a:endParaRPr kumimoji="0" lang="en-US" sz="2400" b="0" i="0" u="none" strike="noStrike" kern="1200" cap="none" spc="0" normalizeH="0" baseline="0" noProof="0" dirty="0" smtClean="0">
              <a:ln>
                <a:noFill/>
              </a:ln>
              <a:solidFill>
                <a:schemeClr val="tx1"/>
              </a:solidFill>
              <a:effectLst/>
              <a:uLnTx/>
              <a:uFillTx/>
              <a:latin typeface="+mn-lt"/>
              <a:ea typeface="+mn-ea"/>
              <a:cs typeface="+mn-cs"/>
            </a:endParaRPr>
          </a:p>
        </p:txBody>
      </p:sp>
      <p:pic>
        <p:nvPicPr>
          <p:cNvPr id="7172" name="图片 6" descr="Home"/>
          <p:cNvPicPr>
            <a:picLocks noChangeAspect="1" noChangeArrowheads="1"/>
          </p:cNvPicPr>
          <p:nvPr/>
        </p:nvPicPr>
        <p:blipFill>
          <a:blip r:embed="rId3"/>
          <a:srcRect/>
          <a:stretch>
            <a:fillRect/>
          </a:stretch>
        </p:blipFill>
        <p:spPr bwMode="auto">
          <a:xfrm>
            <a:off x="8331200" y="52388"/>
            <a:ext cx="484188" cy="441325"/>
          </a:xfrm>
          <a:prstGeom prst="rect">
            <a:avLst/>
          </a:prstGeom>
          <a:noFill/>
          <a:ln w="9525">
            <a:noFill/>
            <a:miter lim="800000"/>
            <a:headEnd/>
            <a:tailEnd/>
          </a:ln>
        </p:spPr>
      </p:pic>
      <p:sp>
        <p:nvSpPr>
          <p:cNvPr id="7173" name="文本框 3"/>
          <p:cNvSpPr txBox="1">
            <a:spLocks noChangeArrowheads="1"/>
          </p:cNvSpPr>
          <p:nvPr/>
        </p:nvSpPr>
        <p:spPr bwMode="auto">
          <a:xfrm>
            <a:off x="184150" y="73025"/>
            <a:ext cx="928688" cy="461963"/>
          </a:xfrm>
          <a:prstGeom prst="rect">
            <a:avLst/>
          </a:prstGeom>
          <a:noFill/>
          <a:ln w="9525">
            <a:noFill/>
            <a:miter lim="800000"/>
            <a:headEnd/>
            <a:tailEnd/>
          </a:ln>
        </p:spPr>
        <p:txBody>
          <a:bodyPr wrap="none">
            <a:spAutoFit/>
          </a:bodyPr>
          <a:lstStyle/>
          <a:p>
            <a:pPr eaLnBrk="1" hangingPunct="1">
              <a:buFont typeface="Arial" charset="0"/>
              <a:buNone/>
            </a:pPr>
            <a:r>
              <a:rPr lang="en-US" altLang="en-US" sz="2400">
                <a:solidFill>
                  <a:schemeClr val="bg1"/>
                </a:solidFill>
                <a:latin typeface="Arial Black" pitchFamily="34" charset="0"/>
                <a:sym typeface="Arial" charset="0"/>
              </a:rPr>
              <a:t>Text</a:t>
            </a:r>
          </a:p>
        </p:txBody>
      </p:sp>
      <p:pic>
        <p:nvPicPr>
          <p:cNvPr id="7177" name="图片 14">
            <a:hlinkClick r:id="rId4" action="ppaction://hlinksldjump"/>
          </p:cNvPr>
          <p:cNvPicPr>
            <a:picLocks noChangeAspect="1"/>
          </p:cNvPicPr>
          <p:nvPr/>
        </p:nvPicPr>
        <p:blipFill>
          <a:blip r:embed="rId5" cstate="print"/>
          <a:srcRect/>
          <a:stretch>
            <a:fillRect/>
          </a:stretch>
        </p:blipFill>
        <p:spPr bwMode="auto">
          <a:xfrm>
            <a:off x="8164556" y="6092825"/>
            <a:ext cx="744538" cy="539750"/>
          </a:xfrm>
          <a:prstGeom prst="rect">
            <a:avLst/>
          </a:prstGeom>
          <a:noFill/>
          <a:ln w="9525">
            <a:noFill/>
            <a:miter lim="800000"/>
            <a:headEnd/>
            <a:tailEnd/>
          </a:ln>
        </p:spPr>
      </p:pic>
      <p:pic>
        <p:nvPicPr>
          <p:cNvPr id="7" name="图片 5" descr="Back">
            <a:hlinkClick r:id="rId6" action="ppaction://hlinksldjump"/>
          </p:cNvPr>
          <p:cNvPicPr>
            <a:picLocks noChangeAspect="1" noChangeArrowheads="1"/>
          </p:cNvPicPr>
          <p:nvPr/>
        </p:nvPicPr>
        <p:blipFill>
          <a:blip r:embed="rId7"/>
          <a:srcRect/>
          <a:stretch>
            <a:fillRect/>
          </a:stretch>
        </p:blipFill>
        <p:spPr bwMode="auto">
          <a:xfrm>
            <a:off x="7656513" y="47625"/>
            <a:ext cx="558800" cy="3937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8" name="内容占位符 2"/>
          <p:cNvSpPr txBox="1">
            <a:spLocks/>
          </p:cNvSpPr>
          <p:nvPr/>
        </p:nvSpPr>
        <p:spPr bwMode="auto">
          <a:xfrm>
            <a:off x="161925" y="1005187"/>
            <a:ext cx="8747169" cy="568033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90000"/>
              </a:lnSpc>
              <a:spcBef>
                <a:spcPts val="1000"/>
              </a:spcBef>
              <a:spcAft>
                <a:spcPct val="0"/>
              </a:spcAft>
              <a:buClrTx/>
              <a:buSzTx/>
              <a:buFont typeface="Arial" charset="0"/>
              <a:buNone/>
              <a:tabLst/>
              <a:defRPr/>
            </a:pPr>
            <a:endParaRPr kumimoji="0" lang="en-US" altLang="zh-CN" sz="2400" b="0" i="0" u="none" strike="noStrike" kern="1200" cap="none" spc="0" normalizeH="0" baseline="0" noProof="0" dirty="0" smtClean="0">
              <a:ln>
                <a:noFill/>
              </a:ln>
              <a:solidFill>
                <a:schemeClr val="tx1"/>
              </a:solidFill>
              <a:effectLst/>
              <a:uLnTx/>
              <a:uFillTx/>
              <a:latin typeface="+mn-lt"/>
              <a:ea typeface="+mn-ea"/>
              <a:cs typeface="+mn-cs"/>
            </a:endParaRPr>
          </a:p>
          <a:p>
            <a:pPr marL="361950" lvl="0" indent="-361950" algn="just" eaLnBrk="1" hangingPunct="1">
              <a:lnSpc>
                <a:spcPct val="150000"/>
              </a:lnSpc>
              <a:spcBef>
                <a:spcPts val="1000"/>
              </a:spcBef>
              <a:defRPr/>
            </a:pPr>
            <a:r>
              <a:rPr lang="en-US" altLang="zh-CN" dirty="0" smtClean="0">
                <a:solidFill>
                  <a:srgbClr val="0070C0"/>
                </a:solidFill>
              </a:rPr>
              <a:t>5</a:t>
            </a:r>
            <a:r>
              <a:rPr lang="zh-CN" altLang="en-US" dirty="0" smtClean="0">
                <a:solidFill>
                  <a:srgbClr val="0070C0"/>
                </a:solidFill>
              </a:rPr>
              <a:t>              </a:t>
            </a:r>
            <a:r>
              <a:rPr lang="zh-CN" altLang="en-US" sz="2400" dirty="0" smtClean="0"/>
              <a:t>缺乏独立思考并不奇怪。很少有人被鼓励去进行独立思考，更谈不上接受相关的训练。他们的老师、父母和老板也是如此。而且老师、父母和老板的老师、父母和老板也是如此。（我们可能早就知道应该尊敬像苏格拉底那样的思想家，可是我们也知道，因为独立思考，他所在的城邦毒死了他。这可绝不是给予他的毫无保留的鼓励）。</a:t>
            </a:r>
            <a:endParaRPr kumimoji="0" lang="en-US" altLang="zh-CN" sz="2400" b="0" i="0" u="none" strike="noStrike" kern="1200" cap="none" spc="0" normalizeH="0" baseline="0" noProof="0" dirty="0" smtClean="0">
              <a:ln>
                <a:noFill/>
              </a:ln>
              <a:solidFill>
                <a:schemeClr val="tx1"/>
              </a:solidFill>
              <a:effectLst/>
              <a:uLnTx/>
              <a:uFillTx/>
              <a:latin typeface="+mn-lt"/>
              <a:ea typeface="+mn-ea"/>
              <a:cs typeface="+mn-cs"/>
            </a:endParaRPr>
          </a:p>
        </p:txBody>
      </p:sp>
      <p:pic>
        <p:nvPicPr>
          <p:cNvPr id="7172" name="图片 6" descr="Home"/>
          <p:cNvPicPr>
            <a:picLocks noChangeAspect="1" noChangeArrowheads="1"/>
          </p:cNvPicPr>
          <p:nvPr/>
        </p:nvPicPr>
        <p:blipFill>
          <a:blip r:embed="rId3"/>
          <a:srcRect/>
          <a:stretch>
            <a:fillRect/>
          </a:stretch>
        </p:blipFill>
        <p:spPr bwMode="auto">
          <a:xfrm>
            <a:off x="8331200" y="52388"/>
            <a:ext cx="484188" cy="441325"/>
          </a:xfrm>
          <a:prstGeom prst="rect">
            <a:avLst/>
          </a:prstGeom>
          <a:noFill/>
          <a:ln w="9525">
            <a:noFill/>
            <a:miter lim="800000"/>
            <a:headEnd/>
            <a:tailEnd/>
          </a:ln>
        </p:spPr>
      </p:pic>
      <p:sp>
        <p:nvSpPr>
          <p:cNvPr id="7173" name="文本框 3"/>
          <p:cNvSpPr txBox="1">
            <a:spLocks noChangeArrowheads="1"/>
          </p:cNvSpPr>
          <p:nvPr/>
        </p:nvSpPr>
        <p:spPr bwMode="auto">
          <a:xfrm>
            <a:off x="184150" y="73025"/>
            <a:ext cx="928688" cy="461963"/>
          </a:xfrm>
          <a:prstGeom prst="rect">
            <a:avLst/>
          </a:prstGeom>
          <a:noFill/>
          <a:ln w="9525">
            <a:noFill/>
            <a:miter lim="800000"/>
            <a:headEnd/>
            <a:tailEnd/>
          </a:ln>
        </p:spPr>
        <p:txBody>
          <a:bodyPr wrap="none">
            <a:spAutoFit/>
          </a:bodyPr>
          <a:lstStyle/>
          <a:p>
            <a:pPr eaLnBrk="1" hangingPunct="1">
              <a:buFont typeface="Arial" charset="0"/>
              <a:buNone/>
            </a:pPr>
            <a:r>
              <a:rPr lang="en-US" altLang="en-US" sz="2400">
                <a:solidFill>
                  <a:schemeClr val="bg1"/>
                </a:solidFill>
                <a:latin typeface="Arial Black" pitchFamily="34" charset="0"/>
                <a:sym typeface="Arial" charset="0"/>
              </a:rPr>
              <a:t>Text</a:t>
            </a:r>
          </a:p>
        </p:txBody>
      </p:sp>
      <p:pic>
        <p:nvPicPr>
          <p:cNvPr id="7177" name="图片 14">
            <a:hlinkClick r:id="rId4" action="ppaction://hlinksldjump"/>
          </p:cNvPr>
          <p:cNvPicPr>
            <a:picLocks noChangeAspect="1"/>
          </p:cNvPicPr>
          <p:nvPr/>
        </p:nvPicPr>
        <p:blipFill>
          <a:blip r:embed="rId5" cstate="print"/>
          <a:srcRect/>
          <a:stretch>
            <a:fillRect/>
          </a:stretch>
        </p:blipFill>
        <p:spPr bwMode="auto">
          <a:xfrm>
            <a:off x="8164556" y="6092825"/>
            <a:ext cx="744538" cy="539750"/>
          </a:xfrm>
          <a:prstGeom prst="rect">
            <a:avLst/>
          </a:prstGeom>
          <a:noFill/>
          <a:ln w="9525">
            <a:noFill/>
            <a:miter lim="800000"/>
            <a:headEnd/>
            <a:tailEnd/>
          </a:ln>
        </p:spPr>
      </p:pic>
      <p:pic>
        <p:nvPicPr>
          <p:cNvPr id="7" name="图片 5" descr="Back">
            <a:hlinkClick r:id="rId6" action="ppaction://hlinksldjump"/>
          </p:cNvPr>
          <p:cNvPicPr>
            <a:picLocks noChangeAspect="1" noChangeArrowheads="1"/>
          </p:cNvPicPr>
          <p:nvPr/>
        </p:nvPicPr>
        <p:blipFill>
          <a:blip r:embed="rId7"/>
          <a:srcRect/>
          <a:stretch>
            <a:fillRect/>
          </a:stretch>
        </p:blipFill>
        <p:spPr bwMode="auto">
          <a:xfrm>
            <a:off x="7656513" y="47625"/>
            <a:ext cx="558800" cy="3937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8" name="内容占位符 2"/>
          <p:cNvSpPr txBox="1">
            <a:spLocks/>
          </p:cNvSpPr>
          <p:nvPr/>
        </p:nvSpPr>
        <p:spPr bwMode="auto">
          <a:xfrm>
            <a:off x="171450" y="815840"/>
            <a:ext cx="8737644" cy="589118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90000"/>
              </a:lnSpc>
              <a:spcBef>
                <a:spcPts val="1000"/>
              </a:spcBef>
              <a:spcAft>
                <a:spcPct val="0"/>
              </a:spcAft>
              <a:buClrTx/>
              <a:buSzTx/>
              <a:buFont typeface="Arial" charset="0"/>
              <a:buNone/>
              <a:tabLst/>
              <a:defRPr/>
            </a:pPr>
            <a:endParaRPr kumimoji="0" lang="en-US" altLang="zh-CN" sz="2400" b="0" i="0" u="none" strike="noStrike" kern="1200" cap="none" spc="0" normalizeH="0" baseline="0" noProof="0" dirty="0" smtClean="0">
              <a:ln>
                <a:noFill/>
              </a:ln>
              <a:solidFill>
                <a:schemeClr val="tx1"/>
              </a:solidFill>
              <a:effectLst/>
              <a:uLnTx/>
              <a:uFillTx/>
              <a:latin typeface="宋体" charset="-122"/>
              <a:ea typeface="+mn-ea"/>
              <a:cs typeface="+mn-cs"/>
            </a:endParaRPr>
          </a:p>
          <a:p>
            <a:pPr marL="361950" lvl="0" indent="-361950" algn="just" eaLnBrk="1" hangingPunct="1">
              <a:lnSpc>
                <a:spcPct val="150000"/>
              </a:lnSpc>
              <a:spcBef>
                <a:spcPts val="1000"/>
              </a:spcBef>
              <a:defRPr/>
            </a:pPr>
            <a:r>
              <a:rPr kumimoji="0" lang="en-US" altLang="zh-CN" sz="1800" b="0" i="0" u="none" strike="noStrike" kern="1200" cap="none" spc="0" normalizeH="0" baseline="0" noProof="0" dirty="0" smtClean="0">
                <a:ln>
                  <a:noFill/>
                </a:ln>
                <a:solidFill>
                  <a:srgbClr val="0070C0"/>
                </a:solidFill>
                <a:effectLst/>
                <a:uLnTx/>
                <a:uFillTx/>
                <a:latin typeface="+mn-lt"/>
                <a:ea typeface="+mn-ea"/>
                <a:cs typeface="+mn-cs"/>
              </a:rPr>
              <a:t>6            </a:t>
            </a:r>
            <a:r>
              <a:rPr lang="zh-CN" altLang="en-US" sz="2400" dirty="0" smtClean="0"/>
              <a:t>可是，我们偶尔也会遇到真心想培养我们独立思考的老师或导师。他们让我们对独立思考的重要性有了浅略的认识。</a:t>
            </a:r>
            <a:r>
              <a:rPr lang="en-US" altLang="zh-CN" sz="2400" dirty="0" smtClean="0">
                <a:latin typeface="+mn-ea"/>
                <a:ea typeface="+mn-ea"/>
              </a:rPr>
              <a:t>13</a:t>
            </a:r>
            <a:r>
              <a:rPr lang="zh-CN" altLang="en-US" sz="2400" dirty="0" smtClean="0"/>
              <a:t>岁时，我上了一门高级代数课。授课的老师由于要求学生思考而背上了难缠的恶名。第一天上课时，老师站在黑板前面说：“在你们面前的纸上写出一个数字的和。”</a:t>
            </a:r>
            <a:endParaRPr kumimoji="0" lang="en-US" altLang="zh-CN" sz="2400" b="0" i="0" u="none" strike="noStrike" kern="1200" cap="none" spc="0" normalizeH="0" baseline="0" noProof="0" dirty="0" smtClean="0">
              <a:ln>
                <a:noFill/>
              </a:ln>
              <a:solidFill>
                <a:schemeClr val="tx1"/>
              </a:solidFill>
              <a:effectLst/>
              <a:uLnTx/>
              <a:uFillTx/>
              <a:latin typeface="宋体" charset="-122"/>
              <a:ea typeface="+mn-ea"/>
              <a:cs typeface="+mn-cs"/>
            </a:endParaRPr>
          </a:p>
          <a:p>
            <a:pPr marL="361950" lvl="0" indent="-361950" algn="just" eaLnBrk="1" hangingPunct="1">
              <a:lnSpc>
                <a:spcPct val="150000"/>
              </a:lnSpc>
              <a:spcBef>
                <a:spcPts val="1000"/>
              </a:spcBef>
              <a:defRPr/>
            </a:pPr>
            <a:r>
              <a:rPr kumimoji="0" lang="en-US" altLang="zh-CN" sz="1800" b="0" i="0" u="none" strike="noStrike" kern="1200" cap="none" spc="0" normalizeH="0" baseline="0" noProof="0" dirty="0" smtClean="0">
                <a:ln>
                  <a:noFill/>
                </a:ln>
                <a:solidFill>
                  <a:srgbClr val="0070C0"/>
                </a:solidFill>
                <a:effectLst/>
                <a:uLnTx/>
                <a:uFillTx/>
                <a:latin typeface="+mn-lt"/>
                <a:ea typeface="+mn-ea"/>
                <a:cs typeface="+mn-cs"/>
              </a:rPr>
              <a:t>7           </a:t>
            </a:r>
            <a:r>
              <a:rPr lang="zh-CN" altLang="en-US" sz="2400" dirty="0" smtClean="0"/>
              <a:t>全班</a:t>
            </a:r>
            <a:r>
              <a:rPr lang="en-US" altLang="zh-CN" sz="2400" dirty="0" smtClean="0">
                <a:latin typeface="宋体" panose="02010600030101010101" pitchFamily="2" charset="-122"/>
              </a:rPr>
              <a:t>35</a:t>
            </a:r>
            <a:r>
              <a:rPr lang="zh-CN" altLang="en-US" sz="2400" dirty="0" smtClean="0"/>
              <a:t>个少男少女全都瞪大了眼睛看着她。她重复了一遍指令：“写出一个数字的和。”</a:t>
            </a:r>
            <a:endParaRPr kumimoji="0" lang="en-US" altLang="zh-CN" sz="2400" b="0" i="0" u="none" strike="noStrike" kern="1200" cap="none" spc="0" normalizeH="0" baseline="0" noProof="0" dirty="0" smtClean="0">
              <a:ln>
                <a:noFill/>
              </a:ln>
              <a:solidFill>
                <a:schemeClr val="tx1"/>
              </a:solidFill>
              <a:effectLst/>
              <a:uLnTx/>
              <a:uFillTx/>
              <a:latin typeface="+mn-lt"/>
              <a:ea typeface="+mn-ea"/>
              <a:cs typeface="+mn-cs"/>
            </a:endParaRPr>
          </a:p>
        </p:txBody>
      </p:sp>
      <p:pic>
        <p:nvPicPr>
          <p:cNvPr id="7172" name="图片 6" descr="Home"/>
          <p:cNvPicPr>
            <a:picLocks noChangeAspect="1" noChangeArrowheads="1"/>
          </p:cNvPicPr>
          <p:nvPr/>
        </p:nvPicPr>
        <p:blipFill>
          <a:blip r:embed="rId3"/>
          <a:srcRect/>
          <a:stretch>
            <a:fillRect/>
          </a:stretch>
        </p:blipFill>
        <p:spPr bwMode="auto">
          <a:xfrm>
            <a:off x="8331200" y="52388"/>
            <a:ext cx="484188" cy="441325"/>
          </a:xfrm>
          <a:prstGeom prst="rect">
            <a:avLst/>
          </a:prstGeom>
          <a:noFill/>
          <a:ln w="9525">
            <a:noFill/>
            <a:miter lim="800000"/>
            <a:headEnd/>
            <a:tailEnd/>
          </a:ln>
        </p:spPr>
      </p:pic>
      <p:sp>
        <p:nvSpPr>
          <p:cNvPr id="7173" name="文本框 3"/>
          <p:cNvSpPr txBox="1">
            <a:spLocks noChangeArrowheads="1"/>
          </p:cNvSpPr>
          <p:nvPr/>
        </p:nvSpPr>
        <p:spPr bwMode="auto">
          <a:xfrm>
            <a:off x="184150" y="73025"/>
            <a:ext cx="928688" cy="461963"/>
          </a:xfrm>
          <a:prstGeom prst="rect">
            <a:avLst/>
          </a:prstGeom>
          <a:noFill/>
          <a:ln w="9525">
            <a:noFill/>
            <a:miter lim="800000"/>
            <a:headEnd/>
            <a:tailEnd/>
          </a:ln>
        </p:spPr>
        <p:txBody>
          <a:bodyPr wrap="none">
            <a:spAutoFit/>
          </a:bodyPr>
          <a:lstStyle/>
          <a:p>
            <a:pPr eaLnBrk="1" hangingPunct="1">
              <a:buFont typeface="Arial" charset="0"/>
              <a:buNone/>
            </a:pPr>
            <a:r>
              <a:rPr lang="en-US" altLang="en-US" sz="2400">
                <a:solidFill>
                  <a:schemeClr val="bg1"/>
                </a:solidFill>
                <a:latin typeface="Arial Black" pitchFamily="34" charset="0"/>
                <a:sym typeface="Arial" charset="0"/>
              </a:rPr>
              <a:t>Text</a:t>
            </a:r>
          </a:p>
        </p:txBody>
      </p:sp>
      <p:pic>
        <p:nvPicPr>
          <p:cNvPr id="7177" name="图片 14">
            <a:hlinkClick r:id="rId4" action="ppaction://hlinksldjump"/>
          </p:cNvPr>
          <p:cNvPicPr>
            <a:picLocks noChangeAspect="1"/>
          </p:cNvPicPr>
          <p:nvPr/>
        </p:nvPicPr>
        <p:blipFill>
          <a:blip r:embed="rId5" cstate="print"/>
          <a:srcRect/>
          <a:stretch>
            <a:fillRect/>
          </a:stretch>
        </p:blipFill>
        <p:spPr bwMode="auto">
          <a:xfrm>
            <a:off x="8164556" y="6092825"/>
            <a:ext cx="744538" cy="539750"/>
          </a:xfrm>
          <a:prstGeom prst="rect">
            <a:avLst/>
          </a:prstGeom>
          <a:noFill/>
          <a:ln w="9525">
            <a:noFill/>
            <a:miter lim="800000"/>
            <a:headEnd/>
            <a:tailEnd/>
          </a:ln>
        </p:spPr>
      </p:pic>
      <p:pic>
        <p:nvPicPr>
          <p:cNvPr id="7" name="图片 5" descr="Back">
            <a:hlinkClick r:id="rId6" action="ppaction://hlinksldjump"/>
          </p:cNvPr>
          <p:cNvPicPr>
            <a:picLocks noChangeAspect="1" noChangeArrowheads="1"/>
          </p:cNvPicPr>
          <p:nvPr/>
        </p:nvPicPr>
        <p:blipFill>
          <a:blip r:embed="rId7"/>
          <a:srcRect/>
          <a:stretch>
            <a:fillRect/>
          </a:stretch>
        </p:blipFill>
        <p:spPr bwMode="auto">
          <a:xfrm>
            <a:off x="7656513" y="47625"/>
            <a:ext cx="558800" cy="3937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8" name="内容占位符 2"/>
          <p:cNvSpPr txBox="1">
            <a:spLocks/>
          </p:cNvSpPr>
          <p:nvPr/>
        </p:nvSpPr>
        <p:spPr bwMode="auto">
          <a:xfrm>
            <a:off x="152400" y="658813"/>
            <a:ext cx="8756694" cy="606583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90000"/>
              </a:lnSpc>
              <a:spcBef>
                <a:spcPts val="1000"/>
              </a:spcBef>
              <a:spcAft>
                <a:spcPct val="0"/>
              </a:spcAft>
              <a:buClrTx/>
              <a:buSzTx/>
              <a:buFont typeface="Arial" charset="0"/>
              <a:buNone/>
              <a:tabLst/>
              <a:defRPr/>
            </a:pPr>
            <a:endParaRPr kumimoji="0" lang="en-US" altLang="zh-CN" sz="2400" b="0" i="0" u="none" strike="noStrike" kern="1200" cap="none" spc="0" normalizeH="0" baseline="0" noProof="0" dirty="0" smtClean="0">
              <a:ln>
                <a:noFill/>
              </a:ln>
              <a:solidFill>
                <a:schemeClr val="tx1"/>
              </a:solidFill>
              <a:effectLst/>
              <a:uLnTx/>
              <a:uFillTx/>
              <a:latin typeface="+mn-lt"/>
              <a:ea typeface="+mn-ea"/>
              <a:cs typeface="+mn-cs"/>
            </a:endParaRPr>
          </a:p>
          <a:p>
            <a:pPr marL="361950" marR="0" lvl="0" indent="-361950" algn="just" defTabSz="914400" rtl="0" eaLnBrk="1" fontAlgn="base" latinLnBrk="0" hangingPunct="1">
              <a:lnSpc>
                <a:spcPct val="150000"/>
              </a:lnSpc>
              <a:spcBef>
                <a:spcPts val="1000"/>
              </a:spcBef>
              <a:spcAft>
                <a:spcPct val="0"/>
              </a:spcAft>
              <a:buClrTx/>
              <a:buSzTx/>
              <a:buFont typeface="Arial" charset="0"/>
              <a:buNone/>
              <a:tabLst/>
              <a:defRPr/>
            </a:pPr>
            <a:r>
              <a:rPr kumimoji="0" lang="en-US" altLang="zh-CN" sz="1800" b="0" i="0" u="none" strike="noStrike" kern="1200" cap="none" spc="0" normalizeH="0" baseline="0" noProof="0" dirty="0" smtClean="0">
                <a:ln>
                  <a:noFill/>
                </a:ln>
                <a:solidFill>
                  <a:srgbClr val="0070C0"/>
                </a:solidFill>
                <a:effectLst/>
                <a:uLnTx/>
                <a:uFillTx/>
                <a:latin typeface="+mn-lt"/>
                <a:ea typeface="+mn-ea"/>
                <a:cs typeface="+mn-cs"/>
              </a:rPr>
              <a:t>8  </a:t>
            </a:r>
            <a:r>
              <a:rPr kumimoji="0" lang="en-US" altLang="zh-CN" sz="2400" b="0" i="0" u="none" strike="noStrike" kern="1200" cap="none" spc="0" normalizeH="0" baseline="0" noProof="0" dirty="0" smtClean="0">
                <a:ln>
                  <a:noFill/>
                </a:ln>
                <a:solidFill>
                  <a:schemeClr val="tx1"/>
                </a:solidFill>
                <a:effectLst/>
                <a:uLnTx/>
                <a:uFillTx/>
                <a:latin typeface="+mn-lt"/>
                <a:ea typeface="+mn-ea"/>
                <a:cs typeface="+mn-cs"/>
              </a:rPr>
              <a:t>        </a:t>
            </a:r>
            <a:r>
              <a:rPr kumimoji="0" lang="zh-CN" altLang="en-US" sz="2400" b="0" i="0" u="none" strike="noStrike" kern="1200" cap="none" spc="0" normalizeH="0" baseline="0" noProof="0" dirty="0" smtClean="0">
                <a:ln>
                  <a:noFill/>
                </a:ln>
                <a:solidFill>
                  <a:schemeClr val="tx1"/>
                </a:solidFill>
                <a:effectLst/>
                <a:uLnTx/>
                <a:uFillTx/>
                <a:latin typeface="+mn-lt"/>
                <a:ea typeface="+mn-ea"/>
                <a:cs typeface="+mn-cs"/>
              </a:rPr>
              <a:t>我记得我握着铅笔的手出汗了。有些人低下了头，握着手中的铅笔开始写了起来。我真不知道他们到底在写什么。我看见过道对面跟我坐同一排的那个女生向前探出身子，看看前面那个正胡乱写字的男生都写了些什么。然后她飞快地写下了一个数字，并且马上用手盖住了。</a:t>
            </a:r>
            <a:endParaRPr kumimoji="0" lang="en-US" altLang="zh-CN" sz="2400" b="0" i="0" u="none" strike="noStrike" kern="1200" cap="none" spc="0" normalizeH="0" baseline="0" noProof="0" dirty="0" smtClean="0">
              <a:ln>
                <a:noFill/>
              </a:ln>
              <a:solidFill>
                <a:schemeClr val="tx1"/>
              </a:solidFill>
              <a:effectLst/>
              <a:uLnTx/>
              <a:uFillTx/>
              <a:latin typeface="+mn-lt"/>
              <a:ea typeface="+mn-ea"/>
              <a:cs typeface="+mn-cs"/>
            </a:endParaRPr>
          </a:p>
          <a:p>
            <a:pPr marL="361950" marR="0" lvl="0" indent="-361950" algn="just" defTabSz="914400" rtl="0" eaLnBrk="1" fontAlgn="base" latinLnBrk="0" hangingPunct="1">
              <a:lnSpc>
                <a:spcPct val="150000"/>
              </a:lnSpc>
              <a:spcBef>
                <a:spcPts val="1000"/>
              </a:spcBef>
              <a:spcAft>
                <a:spcPct val="0"/>
              </a:spcAft>
              <a:buClrTx/>
              <a:buSzTx/>
              <a:buFont typeface="Arial" charset="0"/>
              <a:buNone/>
              <a:tabLst/>
              <a:defRPr/>
            </a:pPr>
            <a:r>
              <a:rPr kumimoji="0" lang="en-US" altLang="zh-CN" sz="1800" b="0" i="0" u="none" strike="noStrike" kern="1200" cap="none" spc="0" normalizeH="0" baseline="0" noProof="0" dirty="0" smtClean="0">
                <a:ln>
                  <a:noFill/>
                </a:ln>
                <a:solidFill>
                  <a:srgbClr val="0070C0"/>
                </a:solidFill>
                <a:effectLst/>
                <a:uLnTx/>
                <a:uFillTx/>
                <a:latin typeface="+mn-lt"/>
                <a:ea typeface="+mn-ea"/>
                <a:cs typeface="+mn-cs"/>
              </a:rPr>
              <a:t>9 </a:t>
            </a:r>
            <a:r>
              <a:rPr kumimoji="0" lang="en-US" altLang="zh-CN" sz="2400" b="0" i="0" u="none" strike="noStrike" kern="1200" cap="none" spc="0" normalizeH="0" baseline="0" noProof="0" dirty="0" smtClean="0">
                <a:ln>
                  <a:noFill/>
                </a:ln>
                <a:solidFill>
                  <a:schemeClr val="tx1"/>
                </a:solidFill>
                <a:effectLst/>
                <a:uLnTx/>
                <a:uFillTx/>
                <a:latin typeface="+mn-lt"/>
                <a:ea typeface="+mn-ea"/>
                <a:cs typeface="+mn-cs"/>
              </a:rPr>
              <a:t>         </a:t>
            </a:r>
            <a:r>
              <a:rPr kumimoji="0" lang="zh-CN" altLang="en-US" sz="2400" b="0" i="0" u="none" strike="noStrike" kern="1200" cap="none" spc="0" normalizeH="0" baseline="0" noProof="0" dirty="0" smtClean="0">
                <a:ln>
                  <a:noFill/>
                </a:ln>
                <a:solidFill>
                  <a:schemeClr val="tx1"/>
                </a:solidFill>
                <a:effectLst/>
                <a:uLnTx/>
                <a:uFillTx/>
                <a:latin typeface="+mn-lt"/>
                <a:ea typeface="+mn-ea"/>
                <a:cs typeface="+mn-cs"/>
              </a:rPr>
              <a:t>老师来回踱着步，手里碾着粉笔。我不知道她将在黑板上写什么。这会儿，就剩下我一个人还什么</a:t>
            </a:r>
            <a:r>
              <a:rPr lang="zh-CN" altLang="en-US" sz="2400" dirty="0" smtClean="0">
                <a:latin typeface="+mn-lt"/>
                <a:ea typeface="+mn-ea"/>
              </a:rPr>
              <a:t>都</a:t>
            </a:r>
            <a:r>
              <a:rPr kumimoji="0" lang="zh-CN" altLang="en-US" sz="2400" b="0" i="0" u="none" strike="noStrike" kern="1200" cap="none" spc="0" normalizeH="0" baseline="0" noProof="0" dirty="0" smtClean="0">
                <a:ln>
                  <a:noFill/>
                </a:ln>
                <a:solidFill>
                  <a:schemeClr val="tx1"/>
                </a:solidFill>
                <a:effectLst/>
                <a:uLnTx/>
                <a:uFillTx/>
                <a:latin typeface="+mn-lt"/>
                <a:ea typeface="+mn-ea"/>
                <a:cs typeface="+mn-cs"/>
              </a:rPr>
              <a:t>没写。我往后一靠，向左侧过脸，悄悄地问我的朋友：</a:t>
            </a:r>
            <a:r>
              <a:rPr kumimoji="0" lang="zh-CN" altLang="en-US" sz="2400" b="0" i="0" u="none" strike="noStrike" kern="1200" cap="none" spc="0" normalizeH="0" baseline="0" noProof="0" dirty="0" smtClean="0">
                <a:ln>
                  <a:noFill/>
                </a:ln>
                <a:solidFill>
                  <a:schemeClr val="tx1"/>
                </a:solidFill>
                <a:effectLst/>
                <a:uLnTx/>
                <a:uFillTx/>
                <a:latin typeface="宋体" charset="-122"/>
                <a:ea typeface="+mn-ea"/>
                <a:cs typeface="+mn-cs"/>
              </a:rPr>
              <a:t>“</a:t>
            </a:r>
            <a:r>
              <a:rPr kumimoji="0" lang="zh-CN" altLang="en-US" sz="2400" b="0" i="0" u="none" strike="noStrike" kern="1200" cap="none" spc="0" normalizeH="0" baseline="0" noProof="0" dirty="0" smtClean="0">
                <a:ln>
                  <a:noFill/>
                </a:ln>
                <a:solidFill>
                  <a:schemeClr val="tx1"/>
                </a:solidFill>
                <a:effectLst/>
                <a:uLnTx/>
                <a:uFillTx/>
                <a:latin typeface="+mn-lt"/>
                <a:ea typeface="+mn-ea"/>
                <a:cs typeface="+mn-cs"/>
              </a:rPr>
              <a:t>答案是什么？</a:t>
            </a:r>
            <a:r>
              <a:rPr kumimoji="0" lang="zh-CN" altLang="en-US" sz="2400" b="0" i="0" u="none" strike="noStrike" kern="1200" cap="none" spc="0" normalizeH="0" baseline="0" noProof="0" dirty="0" smtClean="0">
                <a:ln>
                  <a:noFill/>
                </a:ln>
                <a:solidFill>
                  <a:schemeClr val="tx1"/>
                </a:solidFill>
                <a:effectLst/>
                <a:uLnTx/>
                <a:uFillTx/>
                <a:latin typeface="宋体" charset="-122"/>
                <a:ea typeface="+mn-ea"/>
                <a:cs typeface="+mn-cs"/>
              </a:rPr>
              <a:t>”</a:t>
            </a:r>
            <a:endParaRPr kumimoji="0" lang="zh-CN" altLang="en-US" sz="2400" b="0" i="0" u="none" strike="noStrike" kern="1200" cap="none" spc="0" normalizeH="0" baseline="0" noProof="0" dirty="0">
              <a:ln>
                <a:noFill/>
              </a:ln>
              <a:solidFill>
                <a:schemeClr val="tx1"/>
              </a:solidFill>
              <a:effectLst/>
              <a:uLnTx/>
              <a:uFillTx/>
              <a:latin typeface="+mn-lt"/>
              <a:ea typeface="+mn-ea"/>
              <a:cs typeface="+mn-cs"/>
            </a:endParaRPr>
          </a:p>
        </p:txBody>
      </p:sp>
      <p:pic>
        <p:nvPicPr>
          <p:cNvPr id="7172" name="图片 6" descr="Home"/>
          <p:cNvPicPr>
            <a:picLocks noChangeAspect="1" noChangeArrowheads="1"/>
          </p:cNvPicPr>
          <p:nvPr/>
        </p:nvPicPr>
        <p:blipFill>
          <a:blip r:embed="rId3"/>
          <a:srcRect/>
          <a:stretch>
            <a:fillRect/>
          </a:stretch>
        </p:blipFill>
        <p:spPr bwMode="auto">
          <a:xfrm>
            <a:off x="8331200" y="52388"/>
            <a:ext cx="484188" cy="441325"/>
          </a:xfrm>
          <a:prstGeom prst="rect">
            <a:avLst/>
          </a:prstGeom>
          <a:noFill/>
          <a:ln w="9525">
            <a:noFill/>
            <a:miter lim="800000"/>
            <a:headEnd/>
            <a:tailEnd/>
          </a:ln>
        </p:spPr>
      </p:pic>
      <p:sp>
        <p:nvSpPr>
          <p:cNvPr id="7173" name="文本框 3"/>
          <p:cNvSpPr txBox="1">
            <a:spLocks noChangeArrowheads="1"/>
          </p:cNvSpPr>
          <p:nvPr/>
        </p:nvSpPr>
        <p:spPr bwMode="auto">
          <a:xfrm>
            <a:off x="184150" y="73025"/>
            <a:ext cx="928688" cy="461963"/>
          </a:xfrm>
          <a:prstGeom prst="rect">
            <a:avLst/>
          </a:prstGeom>
          <a:noFill/>
          <a:ln w="9525">
            <a:noFill/>
            <a:miter lim="800000"/>
            <a:headEnd/>
            <a:tailEnd/>
          </a:ln>
        </p:spPr>
        <p:txBody>
          <a:bodyPr wrap="none">
            <a:spAutoFit/>
          </a:bodyPr>
          <a:lstStyle/>
          <a:p>
            <a:pPr eaLnBrk="1" hangingPunct="1">
              <a:buFont typeface="Arial" charset="0"/>
              <a:buNone/>
            </a:pPr>
            <a:r>
              <a:rPr lang="en-US" altLang="en-US" sz="2400">
                <a:solidFill>
                  <a:schemeClr val="bg1"/>
                </a:solidFill>
                <a:latin typeface="Arial Black" pitchFamily="34" charset="0"/>
                <a:sym typeface="Arial" charset="0"/>
              </a:rPr>
              <a:t>Text</a:t>
            </a:r>
          </a:p>
        </p:txBody>
      </p:sp>
      <p:pic>
        <p:nvPicPr>
          <p:cNvPr id="7177" name="图片 14">
            <a:hlinkClick r:id="rId4" action="ppaction://hlinksldjump"/>
          </p:cNvPr>
          <p:cNvPicPr>
            <a:picLocks noChangeAspect="1"/>
          </p:cNvPicPr>
          <p:nvPr/>
        </p:nvPicPr>
        <p:blipFill>
          <a:blip r:embed="rId5" cstate="print"/>
          <a:srcRect/>
          <a:stretch>
            <a:fillRect/>
          </a:stretch>
        </p:blipFill>
        <p:spPr bwMode="auto">
          <a:xfrm>
            <a:off x="8164556" y="6092825"/>
            <a:ext cx="744538" cy="539750"/>
          </a:xfrm>
          <a:prstGeom prst="rect">
            <a:avLst/>
          </a:prstGeom>
          <a:noFill/>
          <a:ln w="9525">
            <a:noFill/>
            <a:miter lim="800000"/>
            <a:headEnd/>
            <a:tailEnd/>
          </a:ln>
        </p:spPr>
      </p:pic>
      <p:pic>
        <p:nvPicPr>
          <p:cNvPr id="7" name="图片 5" descr="Back">
            <a:hlinkClick r:id="rId6" action="ppaction://hlinksldjump"/>
          </p:cNvPr>
          <p:cNvPicPr>
            <a:picLocks noChangeAspect="1" noChangeArrowheads="1"/>
          </p:cNvPicPr>
          <p:nvPr/>
        </p:nvPicPr>
        <p:blipFill>
          <a:blip r:embed="rId7"/>
          <a:srcRect/>
          <a:stretch>
            <a:fillRect/>
          </a:stretch>
        </p:blipFill>
        <p:spPr bwMode="auto">
          <a:xfrm>
            <a:off x="7656513" y="47625"/>
            <a:ext cx="558800" cy="3937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8" name="内容占位符 2"/>
          <p:cNvSpPr txBox="1">
            <a:spLocks/>
          </p:cNvSpPr>
          <p:nvPr/>
        </p:nvSpPr>
        <p:spPr bwMode="auto">
          <a:xfrm>
            <a:off x="184150" y="797124"/>
            <a:ext cx="8724944" cy="552330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90000"/>
              </a:lnSpc>
              <a:spcBef>
                <a:spcPts val="1000"/>
              </a:spcBef>
              <a:spcAft>
                <a:spcPct val="0"/>
              </a:spcAft>
              <a:buClrTx/>
              <a:buSzTx/>
              <a:buFont typeface="Arial" charset="0"/>
              <a:buNone/>
              <a:tabLst/>
              <a:defRPr/>
            </a:pPr>
            <a:endParaRPr kumimoji="0" lang="en-US" altLang="zh-CN" sz="2400" b="0" i="0" u="none" strike="noStrike" kern="1200" cap="none" spc="0" normalizeH="0" baseline="0" noProof="0" dirty="0" smtClean="0">
              <a:ln>
                <a:noFill/>
              </a:ln>
              <a:solidFill>
                <a:schemeClr val="tx1"/>
              </a:solidFill>
              <a:effectLst/>
              <a:uLnTx/>
              <a:uFillTx/>
              <a:latin typeface="宋体" charset="-122"/>
              <a:ea typeface="+mn-ea"/>
              <a:cs typeface="+mn-cs"/>
            </a:endParaRPr>
          </a:p>
          <a:p>
            <a:pPr marL="361950" marR="0" lvl="0" indent="-361950" algn="just" defTabSz="914400" rtl="0" eaLnBrk="1" fontAlgn="base" latinLnBrk="0" hangingPunct="1">
              <a:lnSpc>
                <a:spcPct val="150000"/>
              </a:lnSpc>
              <a:spcBef>
                <a:spcPts val="1000"/>
              </a:spcBef>
              <a:spcAft>
                <a:spcPct val="0"/>
              </a:spcAft>
              <a:buClrTx/>
              <a:buSzTx/>
              <a:buFont typeface="Arial" charset="0"/>
              <a:buNone/>
              <a:tabLst/>
              <a:defRPr/>
            </a:pPr>
            <a:r>
              <a:rPr kumimoji="0" lang="en-US" altLang="zh-CN" sz="1800" b="0" i="0" u="none" strike="noStrike" kern="1200" cap="none" spc="0" normalizeH="0" baseline="0" noProof="0" dirty="0" smtClean="0">
                <a:ln>
                  <a:noFill/>
                </a:ln>
                <a:solidFill>
                  <a:srgbClr val="0070C0"/>
                </a:solidFill>
                <a:effectLst/>
                <a:uLnTx/>
                <a:uFillTx/>
                <a:latin typeface="宋体" charset="-122"/>
                <a:ea typeface="+mn-ea"/>
                <a:cs typeface="+mn-cs"/>
              </a:rPr>
              <a:t>10</a:t>
            </a:r>
            <a:r>
              <a:rPr kumimoji="0" lang="en-US" altLang="zh-CN" sz="2400" b="0" i="0" u="none" strike="noStrike" kern="1200" cap="none" spc="0" normalizeH="0" baseline="0" noProof="0" dirty="0" smtClean="0">
                <a:ln>
                  <a:noFill/>
                </a:ln>
                <a:solidFill>
                  <a:schemeClr val="tx1"/>
                </a:solidFill>
                <a:effectLst/>
                <a:uLnTx/>
                <a:uFillTx/>
                <a:latin typeface="宋体" charset="-122"/>
                <a:ea typeface="+mn-ea"/>
                <a:cs typeface="+mn-cs"/>
              </a:rPr>
              <a:t>    </a:t>
            </a:r>
            <a:r>
              <a:rPr kumimoji="0" lang="zh-CN" altLang="en-US" sz="2400" b="0" i="0" u="none" strike="noStrike" kern="1200" cap="none" spc="0" normalizeH="0" baseline="0" noProof="0" dirty="0" smtClean="0">
                <a:ln>
                  <a:noFill/>
                </a:ln>
                <a:solidFill>
                  <a:schemeClr val="tx1"/>
                </a:solidFill>
                <a:effectLst/>
                <a:uLnTx/>
                <a:uFillTx/>
                <a:latin typeface="宋体" charset="-122"/>
                <a:ea typeface="+mn-ea"/>
                <a:cs typeface="+mn-cs"/>
              </a:rPr>
              <a:t>“</a:t>
            </a:r>
            <a:r>
              <a:rPr kumimoji="0" lang="en-US" altLang="zh-CN" sz="2400" b="0" i="0" u="none" strike="noStrike" kern="1200" cap="none" spc="0" normalizeH="0" baseline="0" noProof="0" dirty="0" smtClean="0">
                <a:ln>
                  <a:noFill/>
                </a:ln>
                <a:solidFill>
                  <a:schemeClr val="tx1"/>
                </a:solidFill>
                <a:effectLst/>
                <a:uLnTx/>
                <a:uFillTx/>
                <a:latin typeface="宋体" charset="-122"/>
                <a:ea typeface="+mn-ea"/>
                <a:cs typeface="+mn-cs"/>
              </a:rPr>
              <a:t>7</a:t>
            </a:r>
            <a:r>
              <a:rPr kumimoji="0" lang="zh-CN" altLang="en-US" sz="2400" b="0" i="0" u="none" strike="noStrike" kern="1200" cap="none" spc="0" normalizeH="0" baseline="0" noProof="0" dirty="0" smtClean="0">
                <a:ln>
                  <a:noFill/>
                </a:ln>
                <a:solidFill>
                  <a:schemeClr val="tx1"/>
                </a:solidFill>
                <a:effectLst/>
                <a:uLnTx/>
                <a:uFillTx/>
                <a:latin typeface="+mn-lt"/>
                <a:ea typeface="+mn-ea"/>
                <a:cs typeface="+mn-cs"/>
              </a:rPr>
              <a:t>，</a:t>
            </a:r>
            <a:r>
              <a:rPr kumimoji="0" lang="zh-CN" altLang="en-US" sz="2400" b="0" i="0" u="none" strike="noStrike" kern="1200" cap="none" spc="0" normalizeH="0" baseline="0" noProof="0" dirty="0" smtClean="0">
                <a:ln>
                  <a:noFill/>
                </a:ln>
                <a:solidFill>
                  <a:schemeClr val="tx1"/>
                </a:solidFill>
                <a:effectLst/>
                <a:uLnTx/>
                <a:uFillTx/>
                <a:latin typeface="宋体" charset="-122"/>
                <a:ea typeface="+mn-ea"/>
                <a:cs typeface="+mn-cs"/>
              </a:rPr>
              <a:t>”</a:t>
            </a:r>
            <a:r>
              <a:rPr kumimoji="0" lang="zh-CN" altLang="en-US" sz="2400" b="0" i="0" u="none" strike="noStrike" kern="1200" cap="none" spc="0" normalizeH="0" baseline="0" noProof="0" dirty="0" smtClean="0">
                <a:ln>
                  <a:noFill/>
                </a:ln>
                <a:solidFill>
                  <a:schemeClr val="tx1"/>
                </a:solidFill>
                <a:effectLst/>
                <a:uLnTx/>
                <a:uFillTx/>
                <a:latin typeface="+mn-lt"/>
                <a:ea typeface="+mn-ea"/>
                <a:cs typeface="+mn-cs"/>
              </a:rPr>
              <a:t>她悄声说。</a:t>
            </a:r>
            <a:endParaRPr kumimoji="0" lang="en-US" altLang="zh-CN" sz="2400" b="0" i="0" u="none" strike="noStrike" kern="1200" cap="none" spc="0" normalizeH="0" baseline="0" noProof="0" dirty="0" smtClean="0">
              <a:ln>
                <a:noFill/>
              </a:ln>
              <a:solidFill>
                <a:schemeClr val="tx1"/>
              </a:solidFill>
              <a:effectLst/>
              <a:uLnTx/>
              <a:uFillTx/>
              <a:latin typeface="+mn-lt"/>
              <a:ea typeface="+mn-ea"/>
              <a:cs typeface="+mn-cs"/>
            </a:endParaRPr>
          </a:p>
          <a:p>
            <a:pPr marL="361950" marR="0" lvl="1" indent="-361950" algn="just" defTabSz="914400" rtl="0" eaLnBrk="0" fontAlgn="base" latinLnBrk="0" hangingPunct="0">
              <a:lnSpc>
                <a:spcPct val="150000"/>
              </a:lnSpc>
              <a:spcBef>
                <a:spcPts val="500"/>
              </a:spcBef>
              <a:spcAft>
                <a:spcPct val="0"/>
              </a:spcAft>
              <a:buClrTx/>
              <a:buSzTx/>
              <a:buFont typeface="Arial" charset="0"/>
              <a:buNone/>
              <a:tabLst>
                <a:tab pos="542925" algn="l"/>
              </a:tabLst>
              <a:defRPr/>
            </a:pPr>
            <a:r>
              <a:rPr kumimoji="0" lang="en-US" altLang="zh-CN" sz="1800" b="0" i="0" u="none" strike="noStrike" kern="1200" cap="none" spc="0" normalizeH="0" baseline="0" noProof="0" dirty="0" smtClean="0">
                <a:ln>
                  <a:noFill/>
                </a:ln>
                <a:solidFill>
                  <a:srgbClr val="0070C0"/>
                </a:solidFill>
                <a:effectLst/>
                <a:uLnTx/>
                <a:uFillTx/>
                <a:latin typeface="宋体" charset="-122"/>
                <a:ea typeface="+mn-ea"/>
                <a:cs typeface="+mn-cs"/>
              </a:rPr>
              <a:t>11</a:t>
            </a:r>
            <a:r>
              <a:rPr kumimoji="0" lang="en-US" altLang="zh-CN" sz="2400" b="0" i="0" u="none" strike="noStrike" kern="1200" cap="none" spc="0" normalizeH="0" baseline="0" noProof="0" dirty="0" smtClean="0">
                <a:ln>
                  <a:noFill/>
                </a:ln>
                <a:solidFill>
                  <a:schemeClr val="tx1"/>
                </a:solidFill>
                <a:effectLst/>
                <a:uLnTx/>
                <a:uFillTx/>
                <a:latin typeface="宋体" charset="-122"/>
                <a:ea typeface="+mn-ea"/>
                <a:cs typeface="+mn-cs"/>
              </a:rPr>
              <a:t>     </a:t>
            </a:r>
            <a:r>
              <a:rPr kumimoji="0" lang="zh-CN" altLang="en-US" sz="2400" b="0" i="0" u="none" strike="noStrike" kern="1200" cap="none" spc="0" normalizeH="0" baseline="0" noProof="0" dirty="0" smtClean="0">
                <a:ln>
                  <a:noFill/>
                </a:ln>
                <a:solidFill>
                  <a:schemeClr val="tx1"/>
                </a:solidFill>
                <a:effectLst/>
                <a:uLnTx/>
                <a:uFillTx/>
                <a:latin typeface="宋体" charset="-122"/>
                <a:ea typeface="+mn-ea"/>
                <a:cs typeface="+mn-cs"/>
              </a:rPr>
              <a:t>于是，我在纸上写下了“</a:t>
            </a:r>
            <a:r>
              <a:rPr kumimoji="0" lang="en-US" altLang="zh-CN" sz="2400" b="0" i="0" u="none" strike="noStrike" kern="1200" cap="none" spc="0" normalizeH="0" baseline="0" noProof="0" dirty="0" smtClean="0">
                <a:ln>
                  <a:noFill/>
                </a:ln>
                <a:solidFill>
                  <a:schemeClr val="tx1"/>
                </a:solidFill>
                <a:effectLst/>
                <a:uLnTx/>
                <a:uFillTx/>
                <a:latin typeface="宋体" charset="-122"/>
                <a:ea typeface="+mn-ea"/>
                <a:cs typeface="+mn-cs"/>
              </a:rPr>
              <a:t>7”</a:t>
            </a:r>
            <a:r>
              <a:rPr kumimoji="0" lang="zh-CN" altLang="en-US" sz="2400" b="0" i="0" u="none" strike="noStrike" kern="1200" cap="none" spc="0" normalizeH="0" baseline="0" noProof="0" dirty="0" smtClean="0">
                <a:ln>
                  <a:noFill/>
                </a:ln>
                <a:solidFill>
                  <a:schemeClr val="tx1"/>
                </a:solidFill>
                <a:effectLst/>
                <a:uLnTx/>
                <a:uFillTx/>
                <a:latin typeface="宋体" charset="-122"/>
                <a:ea typeface="+mn-ea"/>
                <a:cs typeface="+mn-cs"/>
              </a:rPr>
              <a:t>。我一直低着头，想让自己看上去既忙着做题，又信心百倍。</a:t>
            </a:r>
          </a:p>
          <a:p>
            <a:pPr marL="361950" marR="0" lvl="1" indent="-361950" algn="just" defTabSz="914400" rtl="0" eaLnBrk="0" fontAlgn="base" latinLnBrk="0" hangingPunct="0">
              <a:lnSpc>
                <a:spcPct val="150000"/>
              </a:lnSpc>
              <a:spcBef>
                <a:spcPts val="500"/>
              </a:spcBef>
              <a:spcAft>
                <a:spcPct val="0"/>
              </a:spcAft>
              <a:buClrTx/>
              <a:buSzTx/>
              <a:buFont typeface="Arial" charset="0"/>
              <a:buNone/>
              <a:tabLst>
                <a:tab pos="542925" algn="l"/>
              </a:tabLst>
              <a:defRPr/>
            </a:pPr>
            <a:r>
              <a:rPr kumimoji="0" lang="en-US" altLang="zh-CN" sz="1800" b="0" i="0" u="none" strike="noStrike" kern="1200" cap="none" spc="0" normalizeH="0" baseline="0" noProof="0" dirty="0" smtClean="0">
                <a:ln>
                  <a:noFill/>
                </a:ln>
                <a:solidFill>
                  <a:srgbClr val="0070C0"/>
                </a:solidFill>
                <a:effectLst/>
                <a:uLnTx/>
                <a:uFillTx/>
                <a:latin typeface="宋体" charset="-122"/>
                <a:ea typeface="+mn-ea"/>
                <a:cs typeface="+mn-cs"/>
              </a:rPr>
              <a:t>12</a:t>
            </a:r>
            <a:r>
              <a:rPr kumimoji="0" lang="zh-CN" altLang="en-US" sz="2400" b="0" i="0" u="none" strike="noStrike" kern="1200" cap="none" spc="0" normalizeH="0" baseline="0" noProof="0" dirty="0" smtClean="0">
                <a:ln>
                  <a:noFill/>
                </a:ln>
                <a:solidFill>
                  <a:schemeClr val="tx1"/>
                </a:solidFill>
                <a:effectLst/>
                <a:uLnTx/>
                <a:uFillTx/>
                <a:latin typeface="宋体" charset="-122"/>
                <a:ea typeface="+mn-ea"/>
                <a:cs typeface="+mn-cs"/>
              </a:rPr>
              <a:t>	    在明显地感觉到我们的苦恼之后，老师问我们答案是什么。大部分人都说是“</a:t>
            </a:r>
            <a:r>
              <a:rPr kumimoji="0" lang="en-US" altLang="zh-CN" sz="2400" b="0" i="0" u="none" strike="noStrike" kern="1200" cap="none" spc="0" normalizeH="0" baseline="0" noProof="0" dirty="0" smtClean="0">
                <a:ln>
                  <a:noFill/>
                </a:ln>
                <a:solidFill>
                  <a:schemeClr val="tx1"/>
                </a:solidFill>
                <a:effectLst/>
                <a:uLnTx/>
                <a:uFillTx/>
                <a:latin typeface="宋体" charset="-122"/>
                <a:ea typeface="+mn-ea"/>
                <a:cs typeface="+mn-cs"/>
              </a:rPr>
              <a:t>7”</a:t>
            </a:r>
            <a:r>
              <a:rPr kumimoji="0" lang="zh-CN" altLang="en-US" sz="2400" b="0" i="0" u="none" strike="noStrike" kern="1200" cap="none" spc="0" normalizeH="0" baseline="0" noProof="0" dirty="0" smtClean="0">
                <a:ln>
                  <a:noFill/>
                </a:ln>
                <a:solidFill>
                  <a:schemeClr val="tx1"/>
                </a:solidFill>
                <a:effectLst/>
                <a:uLnTx/>
                <a:uFillTx/>
                <a:latin typeface="宋体" charset="-122"/>
                <a:ea typeface="+mn-ea"/>
                <a:cs typeface="+mn-cs"/>
              </a:rPr>
              <a:t>。她慢慢地走到黑板前写道：“根本就不存在一个数字的和。”</a:t>
            </a:r>
            <a:endParaRPr kumimoji="0" lang="zh-CN" altLang="en-US" sz="2000" b="0" i="0" u="none" strike="noStrike" kern="1200" cap="none" spc="0" normalizeH="0" baseline="0" noProof="0" dirty="0">
              <a:ln>
                <a:noFill/>
              </a:ln>
              <a:solidFill>
                <a:schemeClr val="tx1"/>
              </a:solidFill>
              <a:effectLst/>
              <a:uLnTx/>
              <a:uFillTx/>
              <a:latin typeface="+mn-lt"/>
              <a:ea typeface="+mn-ea"/>
              <a:cs typeface="+mn-cs"/>
            </a:endParaRPr>
          </a:p>
        </p:txBody>
      </p:sp>
      <p:pic>
        <p:nvPicPr>
          <p:cNvPr id="7172" name="图片 6" descr="Home"/>
          <p:cNvPicPr>
            <a:picLocks noChangeAspect="1" noChangeArrowheads="1"/>
          </p:cNvPicPr>
          <p:nvPr/>
        </p:nvPicPr>
        <p:blipFill>
          <a:blip r:embed="rId3"/>
          <a:srcRect/>
          <a:stretch>
            <a:fillRect/>
          </a:stretch>
        </p:blipFill>
        <p:spPr bwMode="auto">
          <a:xfrm>
            <a:off x="8331200" y="52388"/>
            <a:ext cx="484188" cy="441325"/>
          </a:xfrm>
          <a:prstGeom prst="rect">
            <a:avLst/>
          </a:prstGeom>
          <a:noFill/>
          <a:ln w="9525">
            <a:noFill/>
            <a:miter lim="800000"/>
            <a:headEnd/>
            <a:tailEnd/>
          </a:ln>
        </p:spPr>
      </p:pic>
      <p:sp>
        <p:nvSpPr>
          <p:cNvPr id="7173" name="文本框 3"/>
          <p:cNvSpPr txBox="1">
            <a:spLocks noChangeArrowheads="1"/>
          </p:cNvSpPr>
          <p:nvPr/>
        </p:nvSpPr>
        <p:spPr bwMode="auto">
          <a:xfrm>
            <a:off x="184150" y="73025"/>
            <a:ext cx="928688" cy="461963"/>
          </a:xfrm>
          <a:prstGeom prst="rect">
            <a:avLst/>
          </a:prstGeom>
          <a:noFill/>
          <a:ln w="9525">
            <a:noFill/>
            <a:miter lim="800000"/>
            <a:headEnd/>
            <a:tailEnd/>
          </a:ln>
        </p:spPr>
        <p:txBody>
          <a:bodyPr wrap="none">
            <a:spAutoFit/>
          </a:bodyPr>
          <a:lstStyle/>
          <a:p>
            <a:pPr eaLnBrk="1" hangingPunct="1">
              <a:buFont typeface="Arial" charset="0"/>
              <a:buNone/>
            </a:pPr>
            <a:r>
              <a:rPr lang="en-US" altLang="en-US" sz="2400">
                <a:solidFill>
                  <a:schemeClr val="bg1"/>
                </a:solidFill>
                <a:latin typeface="Arial Black" pitchFamily="34" charset="0"/>
                <a:sym typeface="Arial" charset="0"/>
              </a:rPr>
              <a:t>Text</a:t>
            </a:r>
          </a:p>
        </p:txBody>
      </p:sp>
      <p:pic>
        <p:nvPicPr>
          <p:cNvPr id="7177" name="图片 14">
            <a:hlinkClick r:id="rId4" action="ppaction://hlinksldjump"/>
          </p:cNvPr>
          <p:cNvPicPr>
            <a:picLocks noChangeAspect="1"/>
          </p:cNvPicPr>
          <p:nvPr/>
        </p:nvPicPr>
        <p:blipFill>
          <a:blip r:embed="rId5" cstate="print"/>
          <a:srcRect/>
          <a:stretch>
            <a:fillRect/>
          </a:stretch>
        </p:blipFill>
        <p:spPr bwMode="auto">
          <a:xfrm>
            <a:off x="8164556" y="6092825"/>
            <a:ext cx="744538" cy="539750"/>
          </a:xfrm>
          <a:prstGeom prst="rect">
            <a:avLst/>
          </a:prstGeom>
          <a:noFill/>
          <a:ln w="9525">
            <a:noFill/>
            <a:miter lim="800000"/>
            <a:headEnd/>
            <a:tailEnd/>
          </a:ln>
        </p:spPr>
      </p:pic>
      <p:pic>
        <p:nvPicPr>
          <p:cNvPr id="7" name="图片 5" descr="Back">
            <a:hlinkClick r:id="rId6" action="ppaction://hlinksldjump"/>
          </p:cNvPr>
          <p:cNvPicPr>
            <a:picLocks noChangeAspect="1" noChangeArrowheads="1"/>
          </p:cNvPicPr>
          <p:nvPr/>
        </p:nvPicPr>
        <p:blipFill>
          <a:blip r:embed="rId7"/>
          <a:srcRect/>
          <a:stretch>
            <a:fillRect/>
          </a:stretch>
        </p:blipFill>
        <p:spPr bwMode="auto">
          <a:xfrm>
            <a:off x="7656513" y="47625"/>
            <a:ext cx="558800" cy="3937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8" name="内容占位符 2"/>
          <p:cNvSpPr txBox="1">
            <a:spLocks/>
          </p:cNvSpPr>
          <p:nvPr/>
        </p:nvSpPr>
        <p:spPr bwMode="auto">
          <a:xfrm>
            <a:off x="171450" y="920206"/>
            <a:ext cx="8834438" cy="564485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685800" marR="0" lvl="1" indent="-227013" algn="l" defTabSz="914400" rtl="0" eaLnBrk="0" fontAlgn="base" latinLnBrk="0" hangingPunct="0">
              <a:lnSpc>
                <a:spcPct val="90000"/>
              </a:lnSpc>
              <a:spcBef>
                <a:spcPts val="500"/>
              </a:spcBef>
              <a:spcAft>
                <a:spcPct val="0"/>
              </a:spcAft>
              <a:buClrTx/>
              <a:buSzTx/>
              <a:buFont typeface="Arial" charset="0"/>
              <a:buNone/>
              <a:tabLst/>
              <a:defRPr/>
            </a:pPr>
            <a:r>
              <a:rPr kumimoji="0" lang="zh-CN" altLang="en-US" sz="2000" b="0" i="0" u="none" strike="noStrike" kern="1200" cap="none" spc="0" normalizeH="0" baseline="0" noProof="0" dirty="0" smtClean="0">
                <a:ln>
                  <a:noFill/>
                </a:ln>
                <a:solidFill>
                  <a:schemeClr val="tx1"/>
                </a:solidFill>
                <a:effectLst/>
                <a:uLnTx/>
                <a:uFillTx/>
                <a:latin typeface="+mn-lt"/>
                <a:ea typeface="+mn-ea"/>
                <a:cs typeface="+mn-cs"/>
              </a:rPr>
              <a:t>        </a:t>
            </a:r>
            <a:endParaRPr kumimoji="0" lang="en-US" altLang="zh-CN" sz="2000" b="0" i="0" u="none" strike="noStrike" kern="1200" cap="none" spc="0" normalizeH="0" baseline="0" noProof="0" dirty="0" smtClean="0">
              <a:ln>
                <a:noFill/>
              </a:ln>
              <a:solidFill>
                <a:schemeClr val="tx1"/>
              </a:solidFill>
              <a:effectLst/>
              <a:uLnTx/>
              <a:uFillTx/>
              <a:latin typeface="+mn-lt"/>
              <a:ea typeface="+mn-ea"/>
              <a:cs typeface="+mn-cs"/>
            </a:endParaRPr>
          </a:p>
          <a:p>
            <a:pPr marL="0" marR="0" lvl="1" indent="0" algn="l" defTabSz="914400" rtl="0" eaLnBrk="0" fontAlgn="base" latinLnBrk="0" hangingPunct="0">
              <a:lnSpc>
                <a:spcPct val="150000"/>
              </a:lnSpc>
              <a:spcBef>
                <a:spcPts val="500"/>
              </a:spcBef>
              <a:spcAft>
                <a:spcPct val="0"/>
              </a:spcAft>
              <a:buClrTx/>
              <a:buSzTx/>
              <a:buFont typeface="Arial" charset="0"/>
              <a:buNone/>
              <a:tabLst/>
              <a:defRPr/>
            </a:pPr>
            <a:r>
              <a:rPr kumimoji="0" lang="en-US" altLang="zh-CN" sz="1800" b="0" i="0" u="none" strike="noStrike" kern="1200" cap="none" spc="0" normalizeH="0" baseline="0" noProof="0" dirty="0" smtClean="0">
                <a:ln>
                  <a:noFill/>
                </a:ln>
                <a:solidFill>
                  <a:srgbClr val="0070C0"/>
                </a:solidFill>
                <a:effectLst/>
                <a:uLnTx/>
                <a:uFillTx/>
                <a:latin typeface="+mn-lt"/>
                <a:ea typeface="+mn-ea"/>
                <a:cs typeface="+mn-cs"/>
              </a:rPr>
              <a:t>13 </a:t>
            </a:r>
            <a:r>
              <a:rPr kumimoji="0" lang="en-US" altLang="zh-CN" sz="2000" b="0" i="0" u="none" strike="noStrike" kern="1200" cap="none" spc="0" normalizeH="0" baseline="0" noProof="0" dirty="0" smtClean="0">
                <a:ln>
                  <a:noFill/>
                </a:ln>
                <a:solidFill>
                  <a:schemeClr val="tx1"/>
                </a:solidFill>
                <a:effectLst/>
                <a:uLnTx/>
                <a:uFillTx/>
                <a:latin typeface="+mn-lt"/>
                <a:ea typeface="+mn-ea"/>
                <a:cs typeface="+mn-cs"/>
              </a:rPr>
              <a:t>         </a:t>
            </a:r>
            <a:r>
              <a:rPr kumimoji="0" lang="zh-CN" altLang="en-US" sz="2400" b="0" i="0" u="none" strike="noStrike" kern="1200" cap="none" spc="0" normalizeH="0" baseline="0" noProof="0" dirty="0" smtClean="0">
                <a:ln>
                  <a:noFill/>
                </a:ln>
                <a:solidFill>
                  <a:schemeClr val="tx1"/>
                </a:solidFill>
                <a:effectLst/>
                <a:uLnTx/>
                <a:uFillTx/>
                <a:latin typeface="+mn-lt"/>
                <a:ea typeface="+mn-ea"/>
                <a:cs typeface="+mn-cs"/>
              </a:rPr>
              <a:t>我知道是这样的。</a:t>
            </a:r>
            <a:endParaRPr kumimoji="0" lang="zh-CN" altLang="en-US" sz="2000" b="0" i="0" u="none" strike="noStrike" kern="1200" cap="none" spc="0" normalizeH="0" baseline="0" noProof="0" dirty="0" smtClean="0">
              <a:ln>
                <a:noFill/>
              </a:ln>
              <a:solidFill>
                <a:schemeClr val="tx1"/>
              </a:solidFill>
              <a:effectLst/>
              <a:uLnTx/>
              <a:uFillTx/>
              <a:latin typeface="+mn-lt"/>
              <a:ea typeface="+mn-ea"/>
              <a:cs typeface="+mn-cs"/>
            </a:endParaRPr>
          </a:p>
          <a:p>
            <a:pPr marL="0" marR="0" lvl="1" indent="0" algn="l" defTabSz="914400" rtl="0" eaLnBrk="0" fontAlgn="base" latinLnBrk="0" hangingPunct="0">
              <a:lnSpc>
                <a:spcPct val="150000"/>
              </a:lnSpc>
              <a:spcBef>
                <a:spcPts val="500"/>
              </a:spcBef>
              <a:spcAft>
                <a:spcPct val="0"/>
              </a:spcAft>
              <a:buClrTx/>
              <a:buSzTx/>
              <a:buFont typeface="Arial" charset="0"/>
              <a:buNone/>
              <a:tabLst/>
              <a:defRPr/>
            </a:pPr>
            <a:r>
              <a:rPr kumimoji="0" lang="en-US" altLang="zh-CN" sz="1800" b="0" i="0" u="none" strike="noStrike" kern="1200" cap="none" spc="0" normalizeH="0" baseline="0" noProof="0" dirty="0" smtClean="0">
                <a:ln>
                  <a:noFill/>
                </a:ln>
                <a:solidFill>
                  <a:srgbClr val="0070C0"/>
                </a:solidFill>
                <a:effectLst/>
                <a:uLnTx/>
                <a:uFillTx/>
                <a:latin typeface="+mn-lt"/>
                <a:ea typeface="+mn-ea"/>
                <a:cs typeface="+mn-cs"/>
              </a:rPr>
              <a:t>14</a:t>
            </a:r>
            <a:r>
              <a:rPr kumimoji="0" lang="zh-CN" altLang="en-US" sz="2000" b="0" i="0" u="none" strike="noStrike" kern="1200" cap="none" spc="0" normalizeH="0" baseline="0" noProof="0" dirty="0" smtClean="0">
                <a:ln>
                  <a:noFill/>
                </a:ln>
                <a:solidFill>
                  <a:schemeClr val="tx1"/>
                </a:solidFill>
                <a:effectLst/>
                <a:uLnTx/>
                <a:uFillTx/>
                <a:latin typeface="+mn-lt"/>
                <a:ea typeface="+mn-ea"/>
                <a:cs typeface="+mn-cs"/>
              </a:rPr>
              <a:t>          </a:t>
            </a:r>
            <a:r>
              <a:rPr kumimoji="0" lang="zh-CN" altLang="en-US" sz="2400" b="0" i="0" u="none" strike="noStrike" kern="1200" cap="none" spc="0" normalizeH="0" baseline="0" noProof="0" dirty="0" smtClean="0">
                <a:ln>
                  <a:noFill/>
                </a:ln>
                <a:solidFill>
                  <a:schemeClr val="tx1"/>
                </a:solidFill>
                <a:effectLst/>
                <a:uLnTx/>
                <a:uFillTx/>
                <a:latin typeface="+mn-lt"/>
                <a:ea typeface="+mn-ea"/>
                <a:cs typeface="+mn-cs"/>
              </a:rPr>
              <a:t>那你为什么不这么写呢？</a:t>
            </a:r>
            <a:endParaRPr kumimoji="0" lang="zh-CN" altLang="en-US" sz="2000" b="0" i="0" u="none" strike="noStrike" kern="1200" cap="none" spc="0" normalizeH="0" baseline="0" noProof="0" dirty="0" smtClean="0">
              <a:ln>
                <a:noFill/>
              </a:ln>
              <a:solidFill>
                <a:schemeClr val="tx1"/>
              </a:solidFill>
              <a:effectLst/>
              <a:uLnTx/>
              <a:uFillTx/>
              <a:latin typeface="+mn-lt"/>
              <a:ea typeface="+mn-ea"/>
              <a:cs typeface="+mn-cs"/>
            </a:endParaRPr>
          </a:p>
          <a:p>
            <a:pPr marL="0" marR="0" lvl="1" indent="0" algn="l" defTabSz="914400" rtl="0" eaLnBrk="0" fontAlgn="base" latinLnBrk="0" hangingPunct="0">
              <a:lnSpc>
                <a:spcPct val="150000"/>
              </a:lnSpc>
              <a:spcBef>
                <a:spcPts val="500"/>
              </a:spcBef>
              <a:spcAft>
                <a:spcPct val="0"/>
              </a:spcAft>
              <a:buClrTx/>
              <a:buSzTx/>
              <a:buFont typeface="Arial" charset="0"/>
              <a:buNone/>
              <a:tabLst/>
              <a:defRPr/>
            </a:pPr>
            <a:r>
              <a:rPr kumimoji="0" lang="en-US" altLang="zh-CN" sz="1800" b="0" i="0" u="none" strike="noStrike" kern="1200" cap="none" spc="0" normalizeH="0" baseline="0" noProof="0" dirty="0" smtClean="0">
                <a:ln>
                  <a:noFill/>
                </a:ln>
                <a:solidFill>
                  <a:srgbClr val="0070C0"/>
                </a:solidFill>
                <a:effectLst/>
                <a:uLnTx/>
                <a:uFillTx/>
                <a:latin typeface="+mn-lt"/>
                <a:ea typeface="+mn-ea"/>
                <a:cs typeface="+mn-cs"/>
              </a:rPr>
              <a:t>15</a:t>
            </a:r>
            <a:r>
              <a:rPr kumimoji="0" lang="en-US" altLang="zh-CN" sz="2000" b="0" i="0" u="none" strike="noStrike" kern="1200" cap="none" spc="0" normalizeH="0" baseline="0" noProof="0" dirty="0" smtClean="0">
                <a:ln>
                  <a:noFill/>
                </a:ln>
                <a:solidFill>
                  <a:schemeClr val="tx1"/>
                </a:solidFill>
                <a:effectLst/>
                <a:uLnTx/>
                <a:uFillTx/>
                <a:latin typeface="+mn-lt"/>
                <a:ea typeface="+mn-ea"/>
                <a:cs typeface="+mn-cs"/>
              </a:rPr>
              <a:t>          </a:t>
            </a:r>
            <a:r>
              <a:rPr kumimoji="0" lang="zh-CN" altLang="en-US" sz="2400" b="0" i="0" u="none" strike="noStrike" kern="1200" cap="none" spc="0" normalizeH="0" baseline="0" noProof="0" dirty="0" smtClean="0">
                <a:ln>
                  <a:noFill/>
                </a:ln>
                <a:solidFill>
                  <a:schemeClr val="tx1"/>
                </a:solidFill>
                <a:effectLst/>
                <a:uLnTx/>
                <a:uFillTx/>
                <a:latin typeface="+mn-lt"/>
                <a:ea typeface="+mn-ea"/>
                <a:cs typeface="+mn-cs"/>
              </a:rPr>
              <a:t>萨拉说是“</a:t>
            </a:r>
            <a:r>
              <a:rPr kumimoji="0" lang="en-US" altLang="zh-CN" sz="2400" b="0" i="0" u="none" strike="noStrike" kern="1200" cap="none" spc="0" normalizeH="0" baseline="0" noProof="0" dirty="0" smtClean="0">
                <a:ln>
                  <a:noFill/>
                </a:ln>
                <a:solidFill>
                  <a:schemeClr val="tx1"/>
                </a:solidFill>
                <a:effectLst/>
                <a:uLnTx/>
                <a:uFillTx/>
                <a:latin typeface="+mn-ea"/>
                <a:ea typeface="+mn-ea"/>
                <a:cs typeface="+mn-cs"/>
              </a:rPr>
              <a:t>7</a:t>
            </a:r>
            <a:r>
              <a:rPr kumimoji="0" lang="en-US" altLang="zh-CN" sz="2400" b="0" i="0" u="none" strike="noStrike" kern="1200" cap="none" spc="0" normalizeH="0" baseline="0" noProof="0" dirty="0" smtClean="0">
                <a:ln>
                  <a:noFill/>
                </a:ln>
                <a:solidFill>
                  <a:schemeClr val="tx1"/>
                </a:solidFill>
                <a:effectLst/>
                <a:uLnTx/>
                <a:uFillTx/>
                <a:latin typeface="+mn-lt"/>
                <a:ea typeface="+mn-ea"/>
                <a:cs typeface="+mn-cs"/>
              </a:rPr>
              <a:t>”</a:t>
            </a:r>
            <a:r>
              <a:rPr kumimoji="0" lang="zh-CN" altLang="en-US" sz="2400" b="0" i="0" u="none" strike="noStrike" kern="1200" cap="none" spc="0" normalizeH="0" baseline="0" noProof="0" dirty="0" smtClean="0">
                <a:ln>
                  <a:noFill/>
                </a:ln>
                <a:solidFill>
                  <a:schemeClr val="tx1"/>
                </a:solidFill>
                <a:effectLst/>
                <a:uLnTx/>
                <a:uFillTx/>
                <a:latin typeface="+mn-lt"/>
                <a:ea typeface="+mn-ea"/>
                <a:cs typeface="+mn-cs"/>
              </a:rPr>
              <a:t>。</a:t>
            </a:r>
            <a:endParaRPr kumimoji="0" lang="zh-CN" altLang="en-US" sz="2000" b="0" i="0" u="none" strike="noStrike" kern="1200" cap="none" spc="0" normalizeH="0" baseline="0" noProof="0" dirty="0" smtClean="0">
              <a:ln>
                <a:noFill/>
              </a:ln>
              <a:solidFill>
                <a:schemeClr val="tx1"/>
              </a:solidFill>
              <a:effectLst/>
              <a:uLnTx/>
              <a:uFillTx/>
              <a:latin typeface="+mn-lt"/>
              <a:ea typeface="+mn-ea"/>
              <a:cs typeface="+mn-cs"/>
            </a:endParaRPr>
          </a:p>
          <a:p>
            <a:pPr marL="0" marR="0" lvl="1" indent="0" algn="l" defTabSz="914400" rtl="0" eaLnBrk="0" fontAlgn="base" latinLnBrk="0" hangingPunct="0">
              <a:lnSpc>
                <a:spcPct val="150000"/>
              </a:lnSpc>
              <a:spcBef>
                <a:spcPts val="500"/>
              </a:spcBef>
              <a:spcAft>
                <a:spcPct val="0"/>
              </a:spcAft>
              <a:buClrTx/>
              <a:buSzTx/>
              <a:buFont typeface="Arial" charset="0"/>
              <a:buNone/>
              <a:tabLst/>
              <a:defRPr/>
            </a:pPr>
            <a:r>
              <a:rPr kumimoji="0" lang="en-US" altLang="zh-CN" sz="1800" b="0" i="0" u="none" strike="noStrike" kern="1200" cap="none" spc="0" normalizeH="0" baseline="0" noProof="0" dirty="0" smtClean="0">
                <a:ln>
                  <a:noFill/>
                </a:ln>
                <a:solidFill>
                  <a:srgbClr val="0070C0"/>
                </a:solidFill>
                <a:effectLst/>
                <a:uLnTx/>
                <a:uFillTx/>
                <a:latin typeface="+mn-lt"/>
                <a:ea typeface="+mn-ea"/>
                <a:cs typeface="+mn-cs"/>
              </a:rPr>
              <a:t>16</a:t>
            </a:r>
            <a:r>
              <a:rPr kumimoji="0" lang="zh-CN" altLang="en-US" sz="2000" b="0" i="0" u="none" strike="noStrike" kern="1200" cap="none" spc="0" normalizeH="0" baseline="0" noProof="0" dirty="0" smtClean="0">
                <a:ln>
                  <a:noFill/>
                </a:ln>
                <a:solidFill>
                  <a:schemeClr val="tx1"/>
                </a:solidFill>
                <a:effectLst/>
                <a:uLnTx/>
                <a:uFillTx/>
                <a:latin typeface="+mn-lt"/>
                <a:ea typeface="+mn-ea"/>
                <a:cs typeface="+mn-cs"/>
              </a:rPr>
              <a:t>          </a:t>
            </a:r>
            <a:r>
              <a:rPr kumimoji="0" lang="zh-CN" altLang="en-US" sz="2400" b="0" i="0" u="none" strike="noStrike" kern="1200" cap="none" spc="0" normalizeH="0" baseline="0" noProof="0" dirty="0" smtClean="0">
                <a:ln>
                  <a:noFill/>
                </a:ln>
                <a:solidFill>
                  <a:schemeClr val="tx1"/>
                </a:solidFill>
                <a:effectLst/>
                <a:uLnTx/>
                <a:uFillTx/>
                <a:latin typeface="+mn-lt"/>
                <a:ea typeface="+mn-ea"/>
                <a:cs typeface="+mn-cs"/>
              </a:rPr>
              <a:t>你为什么要问她？</a:t>
            </a:r>
            <a:endParaRPr kumimoji="0" lang="zh-CN" altLang="en-US" sz="2000" b="0" i="0" u="none" strike="noStrike" kern="1200" cap="none" spc="0" normalizeH="0" baseline="0" noProof="0" dirty="0" smtClean="0">
              <a:ln>
                <a:noFill/>
              </a:ln>
              <a:solidFill>
                <a:schemeClr val="tx1"/>
              </a:solidFill>
              <a:effectLst/>
              <a:uLnTx/>
              <a:uFillTx/>
              <a:latin typeface="+mn-lt"/>
              <a:ea typeface="+mn-ea"/>
              <a:cs typeface="+mn-cs"/>
            </a:endParaRPr>
          </a:p>
          <a:p>
            <a:pPr marL="0" marR="0" lvl="1" indent="0" algn="l" defTabSz="914400" rtl="0" eaLnBrk="0" fontAlgn="base" latinLnBrk="0" hangingPunct="0">
              <a:lnSpc>
                <a:spcPct val="150000"/>
              </a:lnSpc>
              <a:spcBef>
                <a:spcPts val="500"/>
              </a:spcBef>
              <a:spcAft>
                <a:spcPct val="0"/>
              </a:spcAft>
              <a:buClrTx/>
              <a:buSzTx/>
              <a:buFont typeface="Arial" charset="0"/>
              <a:buNone/>
              <a:tabLst/>
              <a:defRPr/>
            </a:pPr>
            <a:r>
              <a:rPr kumimoji="0" lang="en-US" altLang="zh-CN" sz="1800" b="0" i="0" u="none" strike="noStrike" kern="1200" cap="none" spc="0" normalizeH="0" baseline="0" noProof="0" dirty="0" smtClean="0">
                <a:ln>
                  <a:noFill/>
                </a:ln>
                <a:solidFill>
                  <a:srgbClr val="0070C0"/>
                </a:solidFill>
                <a:effectLst/>
                <a:uLnTx/>
                <a:uFillTx/>
                <a:latin typeface="+mn-lt"/>
                <a:ea typeface="+mn-ea"/>
                <a:cs typeface="+mn-cs"/>
              </a:rPr>
              <a:t>17</a:t>
            </a:r>
            <a:r>
              <a:rPr kumimoji="0" lang="zh-CN" altLang="en-US" sz="2000" b="0" i="0" u="none" strike="noStrike" kern="1200" cap="none" spc="0" normalizeH="0" baseline="0" noProof="0" dirty="0" smtClean="0">
                <a:ln>
                  <a:noFill/>
                </a:ln>
                <a:solidFill>
                  <a:schemeClr val="tx1"/>
                </a:solidFill>
                <a:effectLst/>
                <a:uLnTx/>
                <a:uFillTx/>
                <a:latin typeface="+mn-lt"/>
                <a:ea typeface="+mn-ea"/>
                <a:cs typeface="+mn-cs"/>
              </a:rPr>
              <a:t>          </a:t>
            </a:r>
            <a:r>
              <a:rPr kumimoji="0" lang="zh-CN" altLang="en-US" sz="2400" b="0" i="0" u="none" strike="noStrike" kern="1200" cap="none" spc="0" normalizeH="0" baseline="0" noProof="0" dirty="0" smtClean="0">
                <a:ln>
                  <a:noFill/>
                </a:ln>
                <a:solidFill>
                  <a:schemeClr val="tx1"/>
                </a:solidFill>
                <a:effectLst/>
                <a:uLnTx/>
                <a:uFillTx/>
                <a:latin typeface="+mn-ea"/>
                <a:ea typeface="+mn-ea"/>
                <a:cs typeface="+mn-cs"/>
              </a:rPr>
              <a:t>因为</a:t>
            </a:r>
            <a:r>
              <a:rPr kumimoji="0" lang="en-US" altLang="zh-CN" sz="2400" b="0" i="0" u="none" strike="noStrike" kern="1200" cap="none" spc="0" normalizeH="0" baseline="0" noProof="0" dirty="0" smtClean="0">
                <a:ln>
                  <a:noFill/>
                </a:ln>
                <a:solidFill>
                  <a:schemeClr val="tx1"/>
                </a:solidFill>
                <a:effectLst/>
                <a:uLnTx/>
                <a:uFillTx/>
                <a:latin typeface="+mn-ea"/>
                <a:ea typeface="+mn-ea"/>
                <a:cs typeface="+mn-cs"/>
              </a:rPr>
              <a:t>——</a:t>
            </a:r>
            <a:r>
              <a:rPr kumimoji="0" lang="zh-CN" altLang="en-US" sz="2400" b="0" i="0" u="none" strike="noStrike" kern="1200" cap="none" spc="0" normalizeH="0" baseline="0" noProof="0" dirty="0" smtClean="0">
                <a:ln>
                  <a:noFill/>
                </a:ln>
                <a:solidFill>
                  <a:schemeClr val="tx1"/>
                </a:solidFill>
                <a:effectLst/>
                <a:uLnTx/>
                <a:uFillTx/>
                <a:latin typeface="+mn-ea"/>
                <a:ea typeface="+mn-ea"/>
                <a:cs typeface="+mn-cs"/>
              </a:rPr>
              <a:t>我不知道。</a:t>
            </a:r>
            <a:endParaRPr kumimoji="0" lang="zh-CN" altLang="en-US" sz="2000" b="0" i="0" u="none" strike="noStrike" kern="1200" cap="none" spc="0" normalizeH="0" baseline="0" noProof="0" dirty="0" smtClean="0">
              <a:ln>
                <a:noFill/>
              </a:ln>
              <a:solidFill>
                <a:schemeClr val="tx1"/>
              </a:solidFill>
              <a:effectLst/>
              <a:uLnTx/>
              <a:uFillTx/>
              <a:latin typeface="+mn-ea"/>
              <a:ea typeface="+mn-ea"/>
              <a:cs typeface="+mn-cs"/>
            </a:endParaRPr>
          </a:p>
          <a:p>
            <a:pPr marL="0" marR="0" lvl="1" indent="0" algn="l" defTabSz="914400" rtl="0" eaLnBrk="0" fontAlgn="base" latinLnBrk="0" hangingPunct="0">
              <a:lnSpc>
                <a:spcPct val="150000"/>
              </a:lnSpc>
              <a:spcBef>
                <a:spcPts val="500"/>
              </a:spcBef>
              <a:spcAft>
                <a:spcPct val="0"/>
              </a:spcAft>
              <a:buClrTx/>
              <a:buSzTx/>
              <a:buFont typeface="Arial" charset="0"/>
              <a:buNone/>
              <a:tabLst/>
              <a:defRPr/>
            </a:pPr>
            <a:r>
              <a:rPr kumimoji="0" lang="en-US" altLang="zh-CN" sz="1800" b="0" i="0" u="none" strike="noStrike" kern="1200" cap="none" spc="0" normalizeH="0" baseline="0" noProof="0" dirty="0" smtClean="0">
                <a:ln>
                  <a:noFill/>
                </a:ln>
                <a:solidFill>
                  <a:srgbClr val="0070C0"/>
                </a:solidFill>
                <a:effectLst/>
                <a:uLnTx/>
                <a:uFillTx/>
                <a:latin typeface="+mn-lt"/>
                <a:ea typeface="+mn-ea"/>
                <a:cs typeface="+mn-cs"/>
              </a:rPr>
              <a:t>18</a:t>
            </a:r>
            <a:r>
              <a:rPr kumimoji="0" lang="zh-CN" altLang="en-US" sz="2000" b="0" i="0" u="none" strike="noStrike" kern="1200" cap="none" spc="0" normalizeH="0" baseline="0" noProof="0" dirty="0" smtClean="0">
                <a:ln>
                  <a:noFill/>
                </a:ln>
                <a:solidFill>
                  <a:schemeClr val="tx1"/>
                </a:solidFill>
                <a:effectLst/>
                <a:uLnTx/>
                <a:uFillTx/>
                <a:latin typeface="+mn-lt"/>
                <a:ea typeface="+mn-ea"/>
                <a:cs typeface="+mn-cs"/>
              </a:rPr>
              <a:t>          </a:t>
            </a:r>
            <a:r>
              <a:rPr kumimoji="0" lang="zh-CN" altLang="en-US" sz="2400" b="0" i="0" u="none" strike="noStrike" kern="1200" cap="none" spc="0" normalizeH="0" baseline="0" noProof="0" dirty="0" smtClean="0">
                <a:ln>
                  <a:noFill/>
                </a:ln>
                <a:solidFill>
                  <a:schemeClr val="tx1"/>
                </a:solidFill>
                <a:effectLst/>
                <a:uLnTx/>
                <a:uFillTx/>
                <a:latin typeface="+mn-lt"/>
                <a:ea typeface="+mn-ea"/>
                <a:cs typeface="+mn-cs"/>
              </a:rPr>
              <a:t>这就对了，从现在开始，要独立思考。</a:t>
            </a:r>
            <a:endParaRPr kumimoji="0" lang="en-US" altLang="zh-CN" sz="2400" b="0" i="0" u="none" strike="noStrike" kern="1200" cap="none" spc="0" normalizeH="0" baseline="0" noProof="0" dirty="0" smtClean="0">
              <a:ln>
                <a:noFill/>
              </a:ln>
              <a:solidFill>
                <a:schemeClr val="tx1"/>
              </a:solidFill>
              <a:effectLst/>
              <a:uLnTx/>
              <a:uFillTx/>
              <a:latin typeface="+mn-lt"/>
              <a:ea typeface="+mn-ea"/>
              <a:cs typeface="+mn-cs"/>
            </a:endParaRPr>
          </a:p>
        </p:txBody>
      </p:sp>
      <p:pic>
        <p:nvPicPr>
          <p:cNvPr id="7172" name="图片 6" descr="Home"/>
          <p:cNvPicPr>
            <a:picLocks noChangeAspect="1" noChangeArrowheads="1"/>
          </p:cNvPicPr>
          <p:nvPr/>
        </p:nvPicPr>
        <p:blipFill>
          <a:blip r:embed="rId3"/>
          <a:srcRect/>
          <a:stretch>
            <a:fillRect/>
          </a:stretch>
        </p:blipFill>
        <p:spPr bwMode="auto">
          <a:xfrm>
            <a:off x="8331200" y="52388"/>
            <a:ext cx="484188" cy="441325"/>
          </a:xfrm>
          <a:prstGeom prst="rect">
            <a:avLst/>
          </a:prstGeom>
          <a:noFill/>
          <a:ln w="9525">
            <a:noFill/>
            <a:miter lim="800000"/>
            <a:headEnd/>
            <a:tailEnd/>
          </a:ln>
        </p:spPr>
      </p:pic>
      <p:sp>
        <p:nvSpPr>
          <p:cNvPr id="7173" name="文本框 3"/>
          <p:cNvSpPr txBox="1">
            <a:spLocks noChangeArrowheads="1"/>
          </p:cNvSpPr>
          <p:nvPr/>
        </p:nvSpPr>
        <p:spPr bwMode="auto">
          <a:xfrm>
            <a:off x="184150" y="73025"/>
            <a:ext cx="928688" cy="461963"/>
          </a:xfrm>
          <a:prstGeom prst="rect">
            <a:avLst/>
          </a:prstGeom>
          <a:noFill/>
          <a:ln w="9525">
            <a:noFill/>
            <a:miter lim="800000"/>
            <a:headEnd/>
            <a:tailEnd/>
          </a:ln>
        </p:spPr>
        <p:txBody>
          <a:bodyPr wrap="none">
            <a:spAutoFit/>
          </a:bodyPr>
          <a:lstStyle/>
          <a:p>
            <a:pPr eaLnBrk="1" hangingPunct="1">
              <a:buFont typeface="Arial" charset="0"/>
              <a:buNone/>
            </a:pPr>
            <a:r>
              <a:rPr lang="en-US" altLang="en-US" sz="2400">
                <a:solidFill>
                  <a:schemeClr val="bg1"/>
                </a:solidFill>
                <a:latin typeface="Arial Black" pitchFamily="34" charset="0"/>
                <a:sym typeface="Arial" charset="0"/>
              </a:rPr>
              <a:t>Text</a:t>
            </a:r>
          </a:p>
        </p:txBody>
      </p:sp>
      <p:pic>
        <p:nvPicPr>
          <p:cNvPr id="7177" name="图片 14">
            <a:hlinkClick r:id="rId4" action="ppaction://hlinksldjump"/>
          </p:cNvPr>
          <p:cNvPicPr>
            <a:picLocks noChangeAspect="1"/>
          </p:cNvPicPr>
          <p:nvPr/>
        </p:nvPicPr>
        <p:blipFill>
          <a:blip r:embed="rId5" cstate="print"/>
          <a:srcRect/>
          <a:stretch>
            <a:fillRect/>
          </a:stretch>
        </p:blipFill>
        <p:spPr bwMode="auto">
          <a:xfrm>
            <a:off x="8164556" y="6092825"/>
            <a:ext cx="744538" cy="539750"/>
          </a:xfrm>
          <a:prstGeom prst="rect">
            <a:avLst/>
          </a:prstGeom>
          <a:noFill/>
          <a:ln w="9525">
            <a:noFill/>
            <a:miter lim="800000"/>
            <a:headEnd/>
            <a:tailEnd/>
          </a:ln>
        </p:spPr>
      </p:pic>
      <p:pic>
        <p:nvPicPr>
          <p:cNvPr id="7" name="图片 5" descr="Back">
            <a:hlinkClick r:id="rId6" action="ppaction://hlinksldjump"/>
          </p:cNvPr>
          <p:cNvPicPr>
            <a:picLocks noChangeAspect="1" noChangeArrowheads="1"/>
          </p:cNvPicPr>
          <p:nvPr/>
        </p:nvPicPr>
        <p:blipFill>
          <a:blip r:embed="rId7"/>
          <a:srcRect/>
          <a:stretch>
            <a:fillRect/>
          </a:stretch>
        </p:blipFill>
        <p:spPr bwMode="auto">
          <a:xfrm>
            <a:off x="7656513" y="47625"/>
            <a:ext cx="558800" cy="3937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8" name="内容占位符 2"/>
          <p:cNvSpPr txBox="1">
            <a:spLocks/>
          </p:cNvSpPr>
          <p:nvPr/>
        </p:nvSpPr>
        <p:spPr bwMode="auto">
          <a:xfrm>
            <a:off x="185737" y="658813"/>
            <a:ext cx="8723357" cy="606583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25000"/>
              </a:lnSpc>
              <a:spcBef>
                <a:spcPts val="1000"/>
              </a:spcBef>
              <a:spcAft>
                <a:spcPct val="0"/>
              </a:spcAft>
              <a:buClrTx/>
              <a:buSzTx/>
              <a:buFont typeface="Arial" charset="0"/>
              <a:buNone/>
              <a:tabLst/>
              <a:defRPr/>
            </a:pPr>
            <a:endParaRPr kumimoji="0" lang="en-US" altLang="zh-CN" sz="2400" b="0" i="0" u="none" strike="noStrike" kern="1200" cap="none" spc="0" normalizeH="0" baseline="0" noProof="0" dirty="0" smtClean="0">
              <a:ln>
                <a:noFill/>
              </a:ln>
              <a:solidFill>
                <a:schemeClr val="tx1"/>
              </a:solidFill>
              <a:effectLst/>
              <a:uLnTx/>
              <a:uFillTx/>
              <a:latin typeface="+mn-lt"/>
              <a:ea typeface="+mn-ea"/>
              <a:cs typeface="+mn-cs"/>
            </a:endParaRPr>
          </a:p>
          <a:p>
            <a:pPr marL="268288" marR="0" lvl="0" indent="-268288" algn="just" defTabSz="914400" rtl="0" eaLnBrk="1" fontAlgn="base" latinLnBrk="0" hangingPunct="1">
              <a:lnSpc>
                <a:spcPct val="125000"/>
              </a:lnSpc>
              <a:spcBef>
                <a:spcPts val="1000"/>
              </a:spcBef>
              <a:spcAft>
                <a:spcPct val="0"/>
              </a:spcAft>
              <a:buClrTx/>
              <a:buSzTx/>
              <a:buFont typeface="Arial" charset="0"/>
              <a:buNone/>
              <a:tabLst/>
              <a:defRPr/>
            </a:pPr>
            <a:r>
              <a:rPr kumimoji="0" lang="en-US" altLang="zh-CN" sz="1800" b="0" i="0" u="none" strike="noStrike" kern="1200" cap="none" spc="0" normalizeH="0" baseline="0" noProof="0" dirty="0" smtClean="0">
                <a:ln>
                  <a:noFill/>
                </a:ln>
                <a:solidFill>
                  <a:srgbClr val="0070C0"/>
                </a:solidFill>
                <a:effectLst/>
                <a:uLnTx/>
                <a:uFillTx/>
                <a:latin typeface="+mn-lt"/>
                <a:ea typeface="+mn-ea"/>
                <a:cs typeface="+mn-cs"/>
              </a:rPr>
              <a:t>19</a:t>
            </a:r>
            <a:r>
              <a:rPr kumimoji="0" lang="en-US" altLang="zh-CN" sz="1800" b="0" i="0" u="none" strike="noStrike" kern="1200" cap="none" spc="0" normalizeH="0" noProof="0" dirty="0" smtClean="0">
                <a:ln>
                  <a:noFill/>
                </a:ln>
                <a:solidFill>
                  <a:srgbClr val="0070C0"/>
                </a:solidFill>
                <a:effectLst/>
                <a:uLnTx/>
                <a:uFillTx/>
                <a:latin typeface="+mn-lt"/>
                <a:ea typeface="+mn-ea"/>
                <a:cs typeface="+mn-cs"/>
              </a:rPr>
              <a:t>         </a:t>
            </a:r>
            <a:r>
              <a:rPr kumimoji="0" lang="zh-CN" altLang="en-US" sz="2400" b="0" i="0" u="none" strike="noStrike" kern="1200" cap="none" spc="0" normalizeH="0" baseline="0" noProof="0" dirty="0" smtClean="0">
                <a:ln>
                  <a:noFill/>
                </a:ln>
                <a:solidFill>
                  <a:schemeClr val="tx1"/>
                </a:solidFill>
                <a:effectLst/>
                <a:uLnTx/>
                <a:uFillTx/>
                <a:latin typeface="+mn-lt"/>
                <a:ea typeface="+mn-ea"/>
                <a:cs typeface="+mn-cs"/>
              </a:rPr>
              <a:t>在后来的青葱岁月里，我一见到这位老师就害怕。在她面前，我根本就无法好好地思考。但是，我记住了她的教诲，并且渐渐地开始审视它、珍视它。我并不是劝大家像她那样，用羞辱别人的办法去教他们独立思考。她当然没有给我们创造一个思考的环境。要是她一开始就肯定我们的聪明才智，给我们讲讲独立思考的乐趣，要是她没有激起我们对她的畏惧，我们大家就能更深切地体会到独立思考的意义。而且，我们在她面前也会更好地开动脑筋、思考问题。</a:t>
            </a:r>
            <a:endParaRPr kumimoji="0" lang="en-US" altLang="zh-CN" sz="2400" b="0" i="0" u="none" strike="noStrike" kern="1200" cap="none" spc="0" normalizeH="0" baseline="0" noProof="0" dirty="0" smtClean="0">
              <a:ln>
                <a:noFill/>
              </a:ln>
              <a:solidFill>
                <a:schemeClr val="tx1"/>
              </a:solidFill>
              <a:effectLst/>
              <a:uLnTx/>
              <a:uFillTx/>
              <a:latin typeface="+mn-lt"/>
              <a:ea typeface="+mn-ea"/>
              <a:cs typeface="+mn-cs"/>
            </a:endParaRPr>
          </a:p>
          <a:p>
            <a:pPr marL="268288" marR="0" lvl="1" indent="-268288" algn="just" defTabSz="914400" rtl="0" eaLnBrk="1" fontAlgn="base" latinLnBrk="0" hangingPunct="1">
              <a:lnSpc>
                <a:spcPct val="125000"/>
              </a:lnSpc>
              <a:spcBef>
                <a:spcPts val="1000"/>
              </a:spcBef>
              <a:spcAft>
                <a:spcPct val="0"/>
              </a:spcAft>
              <a:buClrTx/>
              <a:buSzTx/>
              <a:buFont typeface="Arial" charset="0"/>
              <a:buNone/>
              <a:tabLst/>
              <a:defRPr/>
            </a:pPr>
            <a:r>
              <a:rPr kumimoji="0" lang="en-US" altLang="zh-CN" sz="1800" b="0" i="0" u="none" strike="noStrike" kern="1200" cap="none" spc="0" normalizeH="0" baseline="0" noProof="0" dirty="0" smtClean="0">
                <a:ln>
                  <a:noFill/>
                </a:ln>
                <a:solidFill>
                  <a:srgbClr val="0070C0"/>
                </a:solidFill>
                <a:effectLst/>
                <a:uLnTx/>
                <a:uFillTx/>
                <a:latin typeface="+mn-lt"/>
                <a:ea typeface="+mn-ea"/>
                <a:cs typeface="+mn-cs"/>
              </a:rPr>
              <a:t>20            </a:t>
            </a:r>
            <a:r>
              <a:rPr kumimoji="0" lang="zh-CN" altLang="en-US" sz="2400" b="0" i="0" u="none" strike="noStrike" kern="1200" cap="none" spc="0" normalizeH="0" baseline="0" noProof="0" dirty="0" smtClean="0">
                <a:ln>
                  <a:noFill/>
                </a:ln>
                <a:solidFill>
                  <a:schemeClr val="tx1"/>
                </a:solidFill>
                <a:effectLst/>
                <a:uLnTx/>
                <a:uFillTx/>
                <a:latin typeface="+mn-lt"/>
                <a:ea typeface="+mn-ea"/>
                <a:cs typeface="+mn-cs"/>
              </a:rPr>
              <a:t>但至少，她把独立思考的概念引入了我的学术生活。</a:t>
            </a:r>
          </a:p>
          <a:p>
            <a:pPr marL="0" marR="0" lvl="0" indent="0" algn="l" defTabSz="914400" rtl="0" eaLnBrk="1" fontAlgn="base" latinLnBrk="0" hangingPunct="1">
              <a:lnSpc>
                <a:spcPct val="90000"/>
              </a:lnSpc>
              <a:spcBef>
                <a:spcPts val="1000"/>
              </a:spcBef>
              <a:spcAft>
                <a:spcPct val="0"/>
              </a:spcAft>
              <a:buClrTx/>
              <a:buSzTx/>
              <a:buFont typeface="Arial" charset="0"/>
              <a:buNone/>
              <a:tabLst/>
              <a:defRPr/>
            </a:pPr>
            <a:endParaRPr kumimoji="0" lang="en-US" sz="2400" b="0" i="0" u="none" strike="noStrike" kern="1200" cap="none" spc="0" normalizeH="0" baseline="0" noProof="0" dirty="0" smtClean="0">
              <a:ln>
                <a:noFill/>
              </a:ln>
              <a:solidFill>
                <a:schemeClr val="tx1"/>
              </a:solidFill>
              <a:effectLst/>
              <a:uLnTx/>
              <a:uFillTx/>
              <a:latin typeface="+mn-lt"/>
              <a:ea typeface="+mn-ea"/>
              <a:cs typeface="+mn-cs"/>
            </a:endParaRPr>
          </a:p>
        </p:txBody>
      </p:sp>
      <p:pic>
        <p:nvPicPr>
          <p:cNvPr id="7172" name="图片 6" descr="Home"/>
          <p:cNvPicPr>
            <a:picLocks noChangeAspect="1" noChangeArrowheads="1"/>
          </p:cNvPicPr>
          <p:nvPr/>
        </p:nvPicPr>
        <p:blipFill>
          <a:blip r:embed="rId3"/>
          <a:srcRect/>
          <a:stretch>
            <a:fillRect/>
          </a:stretch>
        </p:blipFill>
        <p:spPr bwMode="auto">
          <a:xfrm>
            <a:off x="8331200" y="52388"/>
            <a:ext cx="484188" cy="441325"/>
          </a:xfrm>
          <a:prstGeom prst="rect">
            <a:avLst/>
          </a:prstGeom>
          <a:noFill/>
          <a:ln w="9525">
            <a:noFill/>
            <a:miter lim="800000"/>
            <a:headEnd/>
            <a:tailEnd/>
          </a:ln>
        </p:spPr>
      </p:pic>
      <p:sp>
        <p:nvSpPr>
          <p:cNvPr id="7173" name="文本框 3"/>
          <p:cNvSpPr txBox="1">
            <a:spLocks noChangeArrowheads="1"/>
          </p:cNvSpPr>
          <p:nvPr/>
        </p:nvSpPr>
        <p:spPr bwMode="auto">
          <a:xfrm>
            <a:off x="184150" y="73025"/>
            <a:ext cx="928688" cy="461963"/>
          </a:xfrm>
          <a:prstGeom prst="rect">
            <a:avLst/>
          </a:prstGeom>
          <a:noFill/>
          <a:ln w="9525">
            <a:noFill/>
            <a:miter lim="800000"/>
            <a:headEnd/>
            <a:tailEnd/>
          </a:ln>
        </p:spPr>
        <p:txBody>
          <a:bodyPr wrap="none">
            <a:spAutoFit/>
          </a:bodyPr>
          <a:lstStyle/>
          <a:p>
            <a:pPr eaLnBrk="1" hangingPunct="1">
              <a:buFont typeface="Arial" charset="0"/>
              <a:buNone/>
            </a:pPr>
            <a:r>
              <a:rPr lang="en-US" altLang="en-US" sz="2400">
                <a:solidFill>
                  <a:schemeClr val="bg1"/>
                </a:solidFill>
                <a:latin typeface="Arial Black" pitchFamily="34" charset="0"/>
                <a:sym typeface="Arial" charset="0"/>
              </a:rPr>
              <a:t>Text</a:t>
            </a:r>
          </a:p>
        </p:txBody>
      </p:sp>
      <p:pic>
        <p:nvPicPr>
          <p:cNvPr id="7177" name="图片 14">
            <a:hlinkClick r:id="rId4" action="ppaction://hlinksldjump"/>
          </p:cNvPr>
          <p:cNvPicPr>
            <a:picLocks noChangeAspect="1"/>
          </p:cNvPicPr>
          <p:nvPr/>
        </p:nvPicPr>
        <p:blipFill>
          <a:blip r:embed="rId5" cstate="print"/>
          <a:srcRect/>
          <a:stretch>
            <a:fillRect/>
          </a:stretch>
        </p:blipFill>
        <p:spPr bwMode="auto">
          <a:xfrm>
            <a:off x="8164556" y="6092825"/>
            <a:ext cx="744538" cy="539750"/>
          </a:xfrm>
          <a:prstGeom prst="rect">
            <a:avLst/>
          </a:prstGeom>
          <a:noFill/>
          <a:ln w="9525">
            <a:noFill/>
            <a:miter lim="800000"/>
            <a:headEnd/>
            <a:tailEnd/>
          </a:ln>
        </p:spPr>
      </p:pic>
      <p:pic>
        <p:nvPicPr>
          <p:cNvPr id="7" name="图片 5" descr="Back">
            <a:hlinkClick r:id="rId6" action="ppaction://hlinksldjump"/>
          </p:cNvPr>
          <p:cNvPicPr>
            <a:picLocks noChangeAspect="1" noChangeArrowheads="1"/>
          </p:cNvPicPr>
          <p:nvPr/>
        </p:nvPicPr>
        <p:blipFill>
          <a:blip r:embed="rId7"/>
          <a:srcRect/>
          <a:stretch>
            <a:fillRect/>
          </a:stretch>
        </p:blipFill>
        <p:spPr bwMode="auto">
          <a:xfrm>
            <a:off x="7656513" y="47625"/>
            <a:ext cx="558800" cy="3937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6" name="剪去对角的矩形 5"/>
          <p:cNvSpPr/>
          <p:nvPr/>
        </p:nvSpPr>
        <p:spPr>
          <a:xfrm>
            <a:off x="381000" y="869950"/>
            <a:ext cx="2428875" cy="395288"/>
          </a:xfrm>
          <a:prstGeom prst="snip2DiagRect">
            <a:avLst/>
          </a:prstGeom>
          <a:ln>
            <a:solidFill>
              <a:srgbClr val="88C5A3"/>
            </a:solidFill>
          </a:ln>
        </p:spPr>
        <p:style>
          <a:lnRef idx="2">
            <a:schemeClr val="accent5"/>
          </a:lnRef>
          <a:fillRef idx="1">
            <a:schemeClr val="lt1"/>
          </a:fillRef>
          <a:effectRef idx="0">
            <a:schemeClr val="accent5"/>
          </a:effectRef>
          <a:fontRef idx="minor">
            <a:schemeClr val="dk1"/>
          </a:fontRef>
        </p:style>
        <p:txBody>
          <a:bodyPr anchor="ctr"/>
          <a:lstStyle/>
          <a:p>
            <a:pPr eaLnBrk="1" hangingPunct="1">
              <a:buFont typeface="Arial" panose="020B0604020202020204" pitchFamily="34" charset="0"/>
              <a:buNone/>
              <a:defRPr/>
            </a:pPr>
            <a:r>
              <a:rPr lang="en-US" sz="2800" dirty="0" smtClean="0">
                <a:hlinkClick r:id="rId3" action="ppaction://hlinksldjump"/>
              </a:rPr>
              <a:t>radical</a:t>
            </a:r>
            <a:endParaRPr lang="zh-CN" altLang="en-US" sz="2800" noProof="1"/>
          </a:p>
        </p:txBody>
      </p:sp>
      <p:sp>
        <p:nvSpPr>
          <p:cNvPr id="7" name="剪去对角的矩形 6"/>
          <p:cNvSpPr/>
          <p:nvPr/>
        </p:nvSpPr>
        <p:spPr>
          <a:xfrm>
            <a:off x="376238" y="1439863"/>
            <a:ext cx="2428875" cy="395287"/>
          </a:xfrm>
          <a:prstGeom prst="snip2DiagRect">
            <a:avLst/>
          </a:prstGeom>
          <a:ln>
            <a:solidFill>
              <a:srgbClr val="88C5A3"/>
            </a:solidFill>
          </a:ln>
        </p:spPr>
        <p:style>
          <a:lnRef idx="2">
            <a:schemeClr val="accent5"/>
          </a:lnRef>
          <a:fillRef idx="1">
            <a:schemeClr val="lt1"/>
          </a:fillRef>
          <a:effectRef idx="0">
            <a:schemeClr val="accent5"/>
          </a:effectRef>
          <a:fontRef idx="minor">
            <a:schemeClr val="dk1"/>
          </a:fontRef>
        </p:style>
        <p:txBody>
          <a:bodyPr anchor="ctr"/>
          <a:lstStyle/>
          <a:p>
            <a:pPr eaLnBrk="1" hangingPunct="1">
              <a:buFont typeface="Arial" panose="020B0604020202020204" pitchFamily="34" charset="0"/>
              <a:buNone/>
              <a:defRPr/>
            </a:pPr>
            <a:r>
              <a:rPr lang="en-US" sz="2800" dirty="0" smtClean="0">
                <a:hlinkClick r:id="rId4" action="ppaction://hlinksldjump"/>
              </a:rPr>
              <a:t>particularly</a:t>
            </a:r>
            <a:endParaRPr lang="zh-CN" altLang="en-US" sz="2800" noProof="1"/>
          </a:p>
        </p:txBody>
      </p:sp>
      <p:sp>
        <p:nvSpPr>
          <p:cNvPr id="8" name="剪去对角的矩形 7"/>
          <p:cNvSpPr/>
          <p:nvPr/>
        </p:nvSpPr>
        <p:spPr>
          <a:xfrm>
            <a:off x="376238" y="2016125"/>
            <a:ext cx="2428875" cy="395288"/>
          </a:xfrm>
          <a:prstGeom prst="snip2DiagRect">
            <a:avLst/>
          </a:prstGeom>
          <a:ln>
            <a:solidFill>
              <a:srgbClr val="88C5A3"/>
            </a:solidFill>
          </a:ln>
        </p:spPr>
        <p:style>
          <a:lnRef idx="2">
            <a:schemeClr val="accent5"/>
          </a:lnRef>
          <a:fillRef idx="1">
            <a:schemeClr val="lt1"/>
          </a:fillRef>
          <a:effectRef idx="0">
            <a:schemeClr val="accent5"/>
          </a:effectRef>
          <a:fontRef idx="minor">
            <a:schemeClr val="dk1"/>
          </a:fontRef>
        </p:style>
        <p:txBody>
          <a:bodyPr anchor="ctr"/>
          <a:lstStyle/>
          <a:p>
            <a:pPr eaLnBrk="1" hangingPunct="1">
              <a:buFont typeface="Arial" panose="020B0604020202020204" pitchFamily="34" charset="0"/>
              <a:buNone/>
              <a:defRPr/>
            </a:pPr>
            <a:r>
              <a:rPr lang="en-US" sz="2800" dirty="0" smtClean="0">
                <a:hlinkClick r:id="rId5" action="ppaction://hlinksldjump"/>
              </a:rPr>
              <a:t>workplace</a:t>
            </a:r>
            <a:endParaRPr lang="zh-CN" altLang="en-US" sz="2800" noProof="1"/>
          </a:p>
        </p:txBody>
      </p:sp>
      <p:sp>
        <p:nvSpPr>
          <p:cNvPr id="9" name="剪去对角的矩形 8"/>
          <p:cNvSpPr/>
          <p:nvPr/>
        </p:nvSpPr>
        <p:spPr>
          <a:xfrm>
            <a:off x="376238" y="2592388"/>
            <a:ext cx="2428875" cy="395287"/>
          </a:xfrm>
          <a:prstGeom prst="snip2DiagRect">
            <a:avLst/>
          </a:prstGeom>
          <a:ln>
            <a:solidFill>
              <a:srgbClr val="88C5A3"/>
            </a:solidFill>
          </a:ln>
        </p:spPr>
        <p:style>
          <a:lnRef idx="2">
            <a:schemeClr val="accent5"/>
          </a:lnRef>
          <a:fillRef idx="1">
            <a:schemeClr val="lt1"/>
          </a:fillRef>
          <a:effectRef idx="0">
            <a:schemeClr val="accent5"/>
          </a:effectRef>
          <a:fontRef idx="minor">
            <a:schemeClr val="dk1"/>
          </a:fontRef>
        </p:style>
        <p:txBody>
          <a:bodyPr anchor="ctr"/>
          <a:lstStyle/>
          <a:p>
            <a:pPr eaLnBrk="1" hangingPunct="1">
              <a:buFont typeface="Arial" panose="020B0604020202020204" pitchFamily="34" charset="0"/>
              <a:buNone/>
              <a:defRPr/>
            </a:pPr>
            <a:r>
              <a:rPr lang="en-US" sz="2800" dirty="0" smtClean="0">
                <a:hlinkClick r:id="rId6" action="ppaction://hlinksldjump"/>
              </a:rPr>
              <a:t>suspicion</a:t>
            </a:r>
            <a:endParaRPr lang="zh-CN" altLang="en-US" sz="2800" noProof="1"/>
          </a:p>
        </p:txBody>
      </p:sp>
      <p:sp>
        <p:nvSpPr>
          <p:cNvPr id="10" name="剪去对角的矩形 9"/>
          <p:cNvSpPr/>
          <p:nvPr/>
        </p:nvSpPr>
        <p:spPr>
          <a:xfrm>
            <a:off x="376238" y="3168650"/>
            <a:ext cx="2428875" cy="393700"/>
          </a:xfrm>
          <a:prstGeom prst="snip2DiagRect">
            <a:avLst/>
          </a:prstGeom>
          <a:ln>
            <a:solidFill>
              <a:srgbClr val="88C5A3"/>
            </a:solidFill>
          </a:ln>
        </p:spPr>
        <p:style>
          <a:lnRef idx="2">
            <a:schemeClr val="accent5"/>
          </a:lnRef>
          <a:fillRef idx="1">
            <a:schemeClr val="lt1"/>
          </a:fillRef>
          <a:effectRef idx="0">
            <a:schemeClr val="accent5"/>
          </a:effectRef>
          <a:fontRef idx="minor">
            <a:schemeClr val="dk1"/>
          </a:fontRef>
        </p:style>
        <p:txBody>
          <a:bodyPr anchor="ctr"/>
          <a:lstStyle/>
          <a:p>
            <a:pPr eaLnBrk="1" hangingPunct="1">
              <a:buFont typeface="Arial" panose="020B0604020202020204" pitchFamily="34" charset="0"/>
              <a:buNone/>
              <a:defRPr/>
            </a:pPr>
            <a:r>
              <a:rPr lang="en-US" sz="2800" dirty="0" smtClean="0">
                <a:hlinkClick r:id="rId7" action="ppaction://hlinksldjump"/>
              </a:rPr>
              <a:t>thwart</a:t>
            </a:r>
            <a:endParaRPr lang="zh-CN" altLang="en-US" sz="2800" noProof="1"/>
          </a:p>
        </p:txBody>
      </p:sp>
      <p:sp>
        <p:nvSpPr>
          <p:cNvPr id="17" name="剪去对角的矩形 16"/>
          <p:cNvSpPr/>
          <p:nvPr/>
        </p:nvSpPr>
        <p:spPr>
          <a:xfrm>
            <a:off x="3352800" y="862013"/>
            <a:ext cx="2428875" cy="395287"/>
          </a:xfrm>
          <a:prstGeom prst="snip2DiagRect">
            <a:avLst/>
          </a:prstGeom>
          <a:ln>
            <a:solidFill>
              <a:srgbClr val="88C5A3"/>
            </a:solidFill>
          </a:ln>
        </p:spPr>
        <p:style>
          <a:lnRef idx="2">
            <a:schemeClr val="accent5"/>
          </a:lnRef>
          <a:fillRef idx="1">
            <a:schemeClr val="lt1"/>
          </a:fillRef>
          <a:effectRef idx="0">
            <a:schemeClr val="accent5"/>
          </a:effectRef>
          <a:fontRef idx="minor">
            <a:schemeClr val="dk1"/>
          </a:fontRef>
        </p:style>
        <p:txBody>
          <a:bodyPr anchor="ctr"/>
          <a:lstStyle/>
          <a:p>
            <a:pPr eaLnBrk="1" hangingPunct="1">
              <a:buFont typeface="Arial" panose="020B0604020202020204" pitchFamily="34" charset="0"/>
              <a:buNone/>
              <a:defRPr/>
            </a:pPr>
            <a:r>
              <a:rPr lang="en-US" sz="2800" dirty="0" smtClean="0">
                <a:hlinkClick r:id="rId8" action="ppaction://hlinksldjump"/>
              </a:rPr>
              <a:t>occasionally</a:t>
            </a:r>
            <a:endParaRPr lang="zh-CN" altLang="en-US" sz="2800" noProof="1"/>
          </a:p>
        </p:txBody>
      </p:sp>
      <p:sp>
        <p:nvSpPr>
          <p:cNvPr id="18" name="剪去对角的矩形 17"/>
          <p:cNvSpPr/>
          <p:nvPr/>
        </p:nvSpPr>
        <p:spPr>
          <a:xfrm>
            <a:off x="3348038" y="1431925"/>
            <a:ext cx="2428875" cy="395288"/>
          </a:xfrm>
          <a:prstGeom prst="snip2DiagRect">
            <a:avLst/>
          </a:prstGeom>
          <a:ln>
            <a:solidFill>
              <a:srgbClr val="88C5A3"/>
            </a:solidFill>
          </a:ln>
        </p:spPr>
        <p:style>
          <a:lnRef idx="2">
            <a:schemeClr val="accent5"/>
          </a:lnRef>
          <a:fillRef idx="1">
            <a:schemeClr val="lt1"/>
          </a:fillRef>
          <a:effectRef idx="0">
            <a:schemeClr val="accent5"/>
          </a:effectRef>
          <a:fontRef idx="minor">
            <a:schemeClr val="dk1"/>
          </a:fontRef>
        </p:style>
        <p:txBody>
          <a:bodyPr anchor="ctr"/>
          <a:lstStyle/>
          <a:p>
            <a:pPr eaLnBrk="1" hangingPunct="1">
              <a:buFont typeface="Arial" panose="020B0604020202020204" pitchFamily="34" charset="0"/>
              <a:buNone/>
              <a:defRPr/>
            </a:pPr>
            <a:r>
              <a:rPr lang="en-US" sz="2800" dirty="0" smtClean="0">
                <a:hlinkClick r:id="rId9" action="ppaction://hlinksldjump"/>
              </a:rPr>
              <a:t>mentor</a:t>
            </a:r>
            <a:endParaRPr lang="zh-CN" altLang="en-US" sz="2800" noProof="1"/>
          </a:p>
        </p:txBody>
      </p:sp>
      <p:sp>
        <p:nvSpPr>
          <p:cNvPr id="19" name="剪去对角的矩形 18"/>
          <p:cNvSpPr/>
          <p:nvPr/>
        </p:nvSpPr>
        <p:spPr>
          <a:xfrm>
            <a:off x="3348038" y="2008188"/>
            <a:ext cx="2428875" cy="395287"/>
          </a:xfrm>
          <a:prstGeom prst="snip2DiagRect">
            <a:avLst/>
          </a:prstGeom>
          <a:ln>
            <a:solidFill>
              <a:srgbClr val="88C5A3"/>
            </a:solidFill>
          </a:ln>
        </p:spPr>
        <p:style>
          <a:lnRef idx="2">
            <a:schemeClr val="accent5"/>
          </a:lnRef>
          <a:fillRef idx="1">
            <a:schemeClr val="lt1"/>
          </a:fillRef>
          <a:effectRef idx="0">
            <a:schemeClr val="accent5"/>
          </a:effectRef>
          <a:fontRef idx="minor">
            <a:schemeClr val="dk1"/>
          </a:fontRef>
        </p:style>
        <p:txBody>
          <a:bodyPr anchor="ctr"/>
          <a:lstStyle/>
          <a:p>
            <a:pPr eaLnBrk="1" hangingPunct="1">
              <a:buFont typeface="Arial" panose="020B0604020202020204" pitchFamily="34" charset="0"/>
              <a:buNone/>
              <a:defRPr/>
            </a:pPr>
            <a:r>
              <a:rPr lang="en-US" sz="2800" dirty="0" smtClean="0">
                <a:hlinkClick r:id="rId10" action="ppaction://hlinksldjump"/>
              </a:rPr>
              <a:t>glimpse</a:t>
            </a:r>
            <a:endParaRPr lang="zh-CN" altLang="en-US" sz="2800" noProof="1"/>
          </a:p>
        </p:txBody>
      </p:sp>
      <p:sp>
        <p:nvSpPr>
          <p:cNvPr id="20" name="剪去对角的矩形 19"/>
          <p:cNvSpPr/>
          <p:nvPr/>
        </p:nvSpPr>
        <p:spPr>
          <a:xfrm>
            <a:off x="3348038" y="2584450"/>
            <a:ext cx="2428875" cy="393700"/>
          </a:xfrm>
          <a:prstGeom prst="snip2DiagRect">
            <a:avLst/>
          </a:prstGeom>
          <a:ln>
            <a:solidFill>
              <a:srgbClr val="88C5A3"/>
            </a:solidFill>
          </a:ln>
        </p:spPr>
        <p:style>
          <a:lnRef idx="2">
            <a:schemeClr val="accent5"/>
          </a:lnRef>
          <a:fillRef idx="1">
            <a:schemeClr val="lt1"/>
          </a:fillRef>
          <a:effectRef idx="0">
            <a:schemeClr val="accent5"/>
          </a:effectRef>
          <a:fontRef idx="minor">
            <a:schemeClr val="dk1"/>
          </a:fontRef>
        </p:style>
        <p:txBody>
          <a:bodyPr anchor="ctr"/>
          <a:lstStyle/>
          <a:p>
            <a:pPr eaLnBrk="1" hangingPunct="1">
              <a:buFont typeface="Arial" panose="020B0604020202020204" pitchFamily="34" charset="0"/>
              <a:buNone/>
              <a:defRPr/>
            </a:pPr>
            <a:r>
              <a:rPr lang="en-US" sz="2800" dirty="0" smtClean="0">
                <a:hlinkClick r:id="rId11" action="ppaction://hlinksldjump"/>
              </a:rPr>
              <a:t>advanced</a:t>
            </a:r>
            <a:endParaRPr lang="zh-CN" altLang="en-US" sz="2800" noProof="1"/>
          </a:p>
        </p:txBody>
      </p:sp>
      <p:sp>
        <p:nvSpPr>
          <p:cNvPr id="21" name="剪去对角的矩形 20"/>
          <p:cNvSpPr/>
          <p:nvPr/>
        </p:nvSpPr>
        <p:spPr>
          <a:xfrm>
            <a:off x="3348038" y="3159125"/>
            <a:ext cx="2428875" cy="395288"/>
          </a:xfrm>
          <a:prstGeom prst="snip2DiagRect">
            <a:avLst/>
          </a:prstGeom>
          <a:ln>
            <a:solidFill>
              <a:srgbClr val="88C5A3"/>
            </a:solidFill>
          </a:ln>
        </p:spPr>
        <p:style>
          <a:lnRef idx="2">
            <a:schemeClr val="accent5"/>
          </a:lnRef>
          <a:fillRef idx="1">
            <a:schemeClr val="lt1"/>
          </a:fillRef>
          <a:effectRef idx="0">
            <a:schemeClr val="accent5"/>
          </a:effectRef>
          <a:fontRef idx="minor">
            <a:schemeClr val="dk1"/>
          </a:fontRef>
        </p:style>
        <p:txBody>
          <a:bodyPr anchor="ctr"/>
          <a:lstStyle/>
          <a:p>
            <a:pPr eaLnBrk="1" hangingPunct="1">
              <a:buFont typeface="Arial" panose="020B0604020202020204" pitchFamily="34" charset="0"/>
              <a:buNone/>
              <a:defRPr/>
            </a:pPr>
            <a:r>
              <a:rPr lang="en-US" sz="2800" dirty="0" smtClean="0">
                <a:hlinkClick r:id="rId12" action="ppaction://hlinksldjump"/>
              </a:rPr>
              <a:t>algebra</a:t>
            </a:r>
            <a:endParaRPr lang="zh-CN" altLang="en-US" sz="2800" noProof="1"/>
          </a:p>
        </p:txBody>
      </p:sp>
      <p:sp>
        <p:nvSpPr>
          <p:cNvPr id="22" name="剪去对角的矩形 21"/>
          <p:cNvSpPr/>
          <p:nvPr/>
        </p:nvSpPr>
        <p:spPr>
          <a:xfrm>
            <a:off x="6318250" y="862013"/>
            <a:ext cx="2428875" cy="395287"/>
          </a:xfrm>
          <a:prstGeom prst="snip2DiagRect">
            <a:avLst/>
          </a:prstGeom>
          <a:ln>
            <a:solidFill>
              <a:srgbClr val="88C5A3"/>
            </a:solidFill>
          </a:ln>
        </p:spPr>
        <p:style>
          <a:lnRef idx="2">
            <a:schemeClr val="accent5"/>
          </a:lnRef>
          <a:fillRef idx="1">
            <a:schemeClr val="lt1"/>
          </a:fillRef>
          <a:effectRef idx="0">
            <a:schemeClr val="accent5"/>
          </a:effectRef>
          <a:fontRef idx="minor">
            <a:schemeClr val="dk1"/>
          </a:fontRef>
        </p:style>
        <p:txBody>
          <a:bodyPr anchor="ctr"/>
          <a:lstStyle/>
          <a:p>
            <a:pPr eaLnBrk="1" hangingPunct="1">
              <a:buFont typeface="Arial" panose="020B0604020202020204" pitchFamily="34" charset="0"/>
              <a:buNone/>
              <a:defRPr/>
            </a:pPr>
            <a:r>
              <a:rPr lang="en-US" sz="2800" dirty="0" smtClean="0">
                <a:hlinkClick r:id="rId13" action="ppaction://hlinksldjump"/>
              </a:rPr>
              <a:t>rub</a:t>
            </a:r>
            <a:endParaRPr lang="zh-CN" altLang="en-US" sz="2800" noProof="1"/>
          </a:p>
        </p:txBody>
      </p:sp>
      <p:sp>
        <p:nvSpPr>
          <p:cNvPr id="23" name="剪去对角的矩形 22"/>
          <p:cNvSpPr/>
          <p:nvPr/>
        </p:nvSpPr>
        <p:spPr>
          <a:xfrm>
            <a:off x="6311900" y="1431925"/>
            <a:ext cx="2428875" cy="395288"/>
          </a:xfrm>
          <a:prstGeom prst="snip2DiagRect">
            <a:avLst/>
          </a:prstGeom>
          <a:ln>
            <a:solidFill>
              <a:srgbClr val="88C5A3"/>
            </a:solidFill>
          </a:ln>
        </p:spPr>
        <p:style>
          <a:lnRef idx="2">
            <a:schemeClr val="accent5"/>
          </a:lnRef>
          <a:fillRef idx="1">
            <a:schemeClr val="lt1"/>
          </a:fillRef>
          <a:effectRef idx="0">
            <a:schemeClr val="accent5"/>
          </a:effectRef>
          <a:fontRef idx="minor">
            <a:schemeClr val="dk1"/>
          </a:fontRef>
        </p:style>
        <p:txBody>
          <a:bodyPr anchor="ctr"/>
          <a:lstStyle/>
          <a:p>
            <a:pPr eaLnBrk="1" hangingPunct="1">
              <a:buFont typeface="Arial" panose="020B0604020202020204" pitchFamily="34" charset="0"/>
              <a:buNone/>
              <a:defRPr/>
            </a:pPr>
            <a:r>
              <a:rPr lang="en-US" sz="2800" dirty="0" smtClean="0">
                <a:hlinkClick r:id="rId14" action="ppaction://hlinksldjump"/>
              </a:rPr>
              <a:t>agony</a:t>
            </a:r>
            <a:endParaRPr lang="zh-CN" altLang="en-US" sz="2800" noProof="1"/>
          </a:p>
        </p:txBody>
      </p:sp>
      <p:sp>
        <p:nvSpPr>
          <p:cNvPr id="24" name="剪去对角的矩形 23"/>
          <p:cNvSpPr/>
          <p:nvPr/>
        </p:nvSpPr>
        <p:spPr>
          <a:xfrm>
            <a:off x="6311900" y="2008188"/>
            <a:ext cx="2428875" cy="395287"/>
          </a:xfrm>
          <a:prstGeom prst="snip2DiagRect">
            <a:avLst/>
          </a:prstGeom>
          <a:ln>
            <a:solidFill>
              <a:srgbClr val="88C5A3"/>
            </a:solidFill>
          </a:ln>
        </p:spPr>
        <p:style>
          <a:lnRef idx="2">
            <a:schemeClr val="accent5"/>
          </a:lnRef>
          <a:fillRef idx="1">
            <a:schemeClr val="lt1"/>
          </a:fillRef>
          <a:effectRef idx="0">
            <a:schemeClr val="accent5"/>
          </a:effectRef>
          <a:fontRef idx="minor">
            <a:schemeClr val="dk1"/>
          </a:fontRef>
        </p:style>
        <p:txBody>
          <a:bodyPr anchor="ctr"/>
          <a:lstStyle/>
          <a:p>
            <a:pPr eaLnBrk="1" hangingPunct="1">
              <a:buFont typeface="Arial" panose="020B0604020202020204" pitchFamily="34" charset="0"/>
              <a:buNone/>
              <a:defRPr/>
            </a:pPr>
            <a:r>
              <a:rPr lang="en-US" sz="2800" dirty="0" smtClean="0">
                <a:hlinkClick r:id="rId15" action="ppaction://hlinksldjump"/>
              </a:rPr>
              <a:t>tactile</a:t>
            </a:r>
            <a:endParaRPr lang="zh-CN" altLang="en-US" sz="2800" noProof="1"/>
          </a:p>
        </p:txBody>
      </p:sp>
      <p:sp>
        <p:nvSpPr>
          <p:cNvPr id="25" name="剪去对角的矩形 24"/>
          <p:cNvSpPr/>
          <p:nvPr/>
        </p:nvSpPr>
        <p:spPr>
          <a:xfrm>
            <a:off x="6311900" y="2584450"/>
            <a:ext cx="2428875" cy="393700"/>
          </a:xfrm>
          <a:prstGeom prst="snip2DiagRect">
            <a:avLst/>
          </a:prstGeom>
          <a:ln>
            <a:solidFill>
              <a:srgbClr val="88C5A3"/>
            </a:solidFill>
          </a:ln>
        </p:spPr>
        <p:style>
          <a:lnRef idx="2">
            <a:schemeClr val="accent5"/>
          </a:lnRef>
          <a:fillRef idx="1">
            <a:schemeClr val="lt1"/>
          </a:fillRef>
          <a:effectRef idx="0">
            <a:schemeClr val="accent5"/>
          </a:effectRef>
          <a:fontRef idx="minor">
            <a:schemeClr val="dk1"/>
          </a:fontRef>
        </p:style>
        <p:txBody>
          <a:bodyPr anchor="ctr"/>
          <a:lstStyle/>
          <a:p>
            <a:pPr eaLnBrk="1" hangingPunct="1">
              <a:buFont typeface="Arial" panose="020B0604020202020204" pitchFamily="34" charset="0"/>
              <a:buNone/>
              <a:defRPr/>
            </a:pPr>
            <a:r>
              <a:rPr lang="en-US" sz="2800" dirty="0" smtClean="0">
                <a:hlinkClick r:id="rId16" action="ppaction://hlinksldjump"/>
              </a:rPr>
              <a:t>prevalent</a:t>
            </a:r>
            <a:endParaRPr lang="zh-CN" altLang="en-US" sz="2800" noProof="1"/>
          </a:p>
        </p:txBody>
      </p:sp>
      <p:sp>
        <p:nvSpPr>
          <p:cNvPr id="26" name="剪去对角的矩形 25"/>
          <p:cNvSpPr/>
          <p:nvPr/>
        </p:nvSpPr>
        <p:spPr>
          <a:xfrm>
            <a:off x="6311900" y="3159125"/>
            <a:ext cx="2428875" cy="395288"/>
          </a:xfrm>
          <a:prstGeom prst="snip2DiagRect">
            <a:avLst/>
          </a:prstGeom>
          <a:ln>
            <a:solidFill>
              <a:srgbClr val="88C5A3"/>
            </a:solidFill>
          </a:ln>
        </p:spPr>
        <p:style>
          <a:lnRef idx="2">
            <a:schemeClr val="accent5"/>
          </a:lnRef>
          <a:fillRef idx="1">
            <a:schemeClr val="lt1"/>
          </a:fillRef>
          <a:effectRef idx="0">
            <a:schemeClr val="accent5"/>
          </a:effectRef>
          <a:fontRef idx="minor">
            <a:schemeClr val="dk1"/>
          </a:fontRef>
        </p:style>
        <p:txBody>
          <a:bodyPr anchor="ctr"/>
          <a:lstStyle/>
          <a:p>
            <a:pPr eaLnBrk="1" hangingPunct="1">
              <a:buFont typeface="Arial" panose="020B0604020202020204" pitchFamily="34" charset="0"/>
              <a:buNone/>
              <a:defRPr/>
            </a:pPr>
            <a:r>
              <a:rPr lang="en-US" sz="2800" dirty="0" smtClean="0">
                <a:hlinkClick r:id="rId17" action="ppaction://hlinksldjump"/>
              </a:rPr>
              <a:t>presence</a:t>
            </a:r>
            <a:endParaRPr lang="zh-CN" altLang="en-US" sz="2800" noProof="1"/>
          </a:p>
        </p:txBody>
      </p:sp>
      <p:sp>
        <p:nvSpPr>
          <p:cNvPr id="28" name="剪去对角的矩形 27"/>
          <p:cNvSpPr/>
          <p:nvPr/>
        </p:nvSpPr>
        <p:spPr>
          <a:xfrm>
            <a:off x="381000" y="3719513"/>
            <a:ext cx="2428875" cy="395287"/>
          </a:xfrm>
          <a:prstGeom prst="snip2DiagRect">
            <a:avLst/>
          </a:prstGeom>
          <a:ln>
            <a:solidFill>
              <a:srgbClr val="88C5A3"/>
            </a:solidFill>
          </a:ln>
        </p:spPr>
        <p:style>
          <a:lnRef idx="2">
            <a:schemeClr val="accent5"/>
          </a:lnRef>
          <a:fillRef idx="1">
            <a:schemeClr val="lt1"/>
          </a:fillRef>
          <a:effectRef idx="0">
            <a:schemeClr val="accent5"/>
          </a:effectRef>
          <a:fontRef idx="minor">
            <a:schemeClr val="dk1"/>
          </a:fontRef>
        </p:style>
        <p:txBody>
          <a:bodyPr anchor="ctr"/>
          <a:lstStyle/>
          <a:p>
            <a:pPr eaLnBrk="1" hangingPunct="1">
              <a:buFont typeface="Arial" panose="020B0604020202020204" pitchFamily="34" charset="0"/>
              <a:buNone/>
              <a:defRPr/>
            </a:pPr>
            <a:r>
              <a:rPr lang="en-US" sz="2800" dirty="0" smtClean="0">
                <a:hlinkClick r:id="rId18" action="ppaction://hlinksldjump"/>
              </a:rPr>
              <a:t>organizational</a:t>
            </a:r>
            <a:endParaRPr lang="zh-CN" altLang="en-US" sz="2800" noProof="1"/>
          </a:p>
        </p:txBody>
      </p:sp>
      <p:sp>
        <p:nvSpPr>
          <p:cNvPr id="29" name="剪去对角的矩形 28"/>
          <p:cNvSpPr/>
          <p:nvPr/>
        </p:nvSpPr>
        <p:spPr>
          <a:xfrm>
            <a:off x="376238" y="4289425"/>
            <a:ext cx="2428875" cy="393700"/>
          </a:xfrm>
          <a:prstGeom prst="snip2DiagRect">
            <a:avLst/>
          </a:prstGeom>
          <a:ln>
            <a:solidFill>
              <a:srgbClr val="88C5A3"/>
            </a:solidFill>
          </a:ln>
        </p:spPr>
        <p:style>
          <a:lnRef idx="2">
            <a:schemeClr val="accent5"/>
          </a:lnRef>
          <a:fillRef idx="1">
            <a:schemeClr val="lt1"/>
          </a:fillRef>
          <a:effectRef idx="0">
            <a:schemeClr val="accent5"/>
          </a:effectRef>
          <a:fontRef idx="minor">
            <a:schemeClr val="dk1"/>
          </a:fontRef>
        </p:style>
        <p:txBody>
          <a:bodyPr anchor="ctr"/>
          <a:lstStyle/>
          <a:p>
            <a:pPr eaLnBrk="1" hangingPunct="1">
              <a:buFont typeface="Arial" panose="020B0604020202020204" pitchFamily="34" charset="0"/>
              <a:buNone/>
              <a:defRPr/>
            </a:pPr>
            <a:r>
              <a:rPr lang="en-US" sz="2800" dirty="0" smtClean="0">
                <a:hlinkClick r:id="rId19" action="ppaction://hlinksldjump"/>
              </a:rPr>
              <a:t>vision</a:t>
            </a:r>
            <a:endParaRPr lang="zh-CN" altLang="en-US" sz="2800" noProof="1"/>
          </a:p>
        </p:txBody>
      </p:sp>
      <p:sp>
        <p:nvSpPr>
          <p:cNvPr id="30" name="剪去对角的矩形 29"/>
          <p:cNvSpPr/>
          <p:nvPr/>
        </p:nvSpPr>
        <p:spPr>
          <a:xfrm>
            <a:off x="376238" y="4864100"/>
            <a:ext cx="2428875" cy="395288"/>
          </a:xfrm>
          <a:prstGeom prst="snip2DiagRect">
            <a:avLst/>
          </a:prstGeom>
          <a:ln>
            <a:solidFill>
              <a:srgbClr val="88C5A3"/>
            </a:solidFill>
          </a:ln>
        </p:spPr>
        <p:style>
          <a:lnRef idx="2">
            <a:schemeClr val="accent5"/>
          </a:lnRef>
          <a:fillRef idx="1">
            <a:schemeClr val="lt1"/>
          </a:fillRef>
          <a:effectRef idx="0">
            <a:schemeClr val="accent5"/>
          </a:effectRef>
          <a:fontRef idx="minor">
            <a:schemeClr val="dk1"/>
          </a:fontRef>
        </p:style>
        <p:txBody>
          <a:bodyPr anchor="ctr"/>
          <a:lstStyle/>
          <a:p>
            <a:pPr eaLnBrk="1" hangingPunct="1">
              <a:buFont typeface="Arial" panose="020B0604020202020204" pitchFamily="34" charset="0"/>
              <a:buNone/>
              <a:defRPr/>
            </a:pPr>
            <a:r>
              <a:rPr lang="en-US" sz="2800" dirty="0" smtClean="0">
                <a:hlinkClick r:id="rId20" action="ppaction://hlinksldjump"/>
              </a:rPr>
              <a:t>dearth</a:t>
            </a:r>
            <a:endParaRPr lang="zh-CN" altLang="en-US" sz="2800" noProof="1"/>
          </a:p>
        </p:txBody>
      </p:sp>
      <p:sp>
        <p:nvSpPr>
          <p:cNvPr id="31" name="剪去对角的矩形 30"/>
          <p:cNvSpPr/>
          <p:nvPr/>
        </p:nvSpPr>
        <p:spPr>
          <a:xfrm>
            <a:off x="376238" y="5440363"/>
            <a:ext cx="2428875" cy="395287"/>
          </a:xfrm>
          <a:prstGeom prst="snip2DiagRect">
            <a:avLst/>
          </a:prstGeom>
          <a:ln>
            <a:solidFill>
              <a:srgbClr val="88C5A3"/>
            </a:solidFill>
          </a:ln>
        </p:spPr>
        <p:style>
          <a:lnRef idx="2">
            <a:schemeClr val="accent5"/>
          </a:lnRef>
          <a:fillRef idx="1">
            <a:schemeClr val="lt1"/>
          </a:fillRef>
          <a:effectRef idx="0">
            <a:schemeClr val="accent5"/>
          </a:effectRef>
          <a:fontRef idx="minor">
            <a:schemeClr val="dk1"/>
          </a:fontRef>
        </p:style>
        <p:txBody>
          <a:bodyPr anchor="ctr"/>
          <a:lstStyle/>
          <a:p>
            <a:pPr eaLnBrk="1" hangingPunct="1">
              <a:buFont typeface="Arial" panose="020B0604020202020204" pitchFamily="34" charset="0"/>
              <a:buNone/>
              <a:defRPr/>
            </a:pPr>
            <a:r>
              <a:rPr lang="en-US" sz="2800" dirty="0" smtClean="0">
                <a:hlinkClick r:id="rId21" action="ppaction://hlinksldjump"/>
              </a:rPr>
              <a:t>revere</a:t>
            </a:r>
            <a:endParaRPr lang="zh-CN" altLang="en-US" sz="2800" noProof="1"/>
          </a:p>
        </p:txBody>
      </p:sp>
      <p:sp>
        <p:nvSpPr>
          <p:cNvPr id="32" name="剪去对角的矩形 31"/>
          <p:cNvSpPr/>
          <p:nvPr/>
        </p:nvSpPr>
        <p:spPr>
          <a:xfrm>
            <a:off x="376238" y="6016625"/>
            <a:ext cx="2428875" cy="395288"/>
          </a:xfrm>
          <a:prstGeom prst="snip2DiagRect">
            <a:avLst/>
          </a:prstGeom>
          <a:ln>
            <a:solidFill>
              <a:srgbClr val="88C5A3"/>
            </a:solidFill>
          </a:ln>
        </p:spPr>
        <p:style>
          <a:lnRef idx="2">
            <a:schemeClr val="accent5"/>
          </a:lnRef>
          <a:fillRef idx="1">
            <a:schemeClr val="lt1"/>
          </a:fillRef>
          <a:effectRef idx="0">
            <a:schemeClr val="accent5"/>
          </a:effectRef>
          <a:fontRef idx="minor">
            <a:schemeClr val="dk1"/>
          </a:fontRef>
        </p:style>
        <p:txBody>
          <a:bodyPr anchor="ctr"/>
          <a:lstStyle/>
          <a:p>
            <a:pPr eaLnBrk="1" hangingPunct="1">
              <a:buFont typeface="Arial" panose="020B0604020202020204" pitchFamily="34" charset="0"/>
              <a:buNone/>
              <a:defRPr/>
            </a:pPr>
            <a:r>
              <a:rPr lang="en-US" sz="2800" dirty="0" smtClean="0">
                <a:hlinkClick r:id="rId22" action="ppaction://hlinksldjump"/>
              </a:rPr>
              <a:t>unmitigated</a:t>
            </a:r>
            <a:endParaRPr lang="zh-CN" altLang="en-US" sz="2800" noProof="1"/>
          </a:p>
        </p:txBody>
      </p:sp>
      <p:sp>
        <p:nvSpPr>
          <p:cNvPr id="33" name="剪去对角的矩形 32"/>
          <p:cNvSpPr/>
          <p:nvPr/>
        </p:nvSpPr>
        <p:spPr>
          <a:xfrm>
            <a:off x="3352800" y="3711575"/>
            <a:ext cx="2428875" cy="393700"/>
          </a:xfrm>
          <a:prstGeom prst="snip2DiagRect">
            <a:avLst/>
          </a:prstGeom>
          <a:ln>
            <a:solidFill>
              <a:srgbClr val="88C5A3"/>
            </a:solidFill>
          </a:ln>
        </p:spPr>
        <p:style>
          <a:lnRef idx="2">
            <a:schemeClr val="accent5"/>
          </a:lnRef>
          <a:fillRef idx="1">
            <a:schemeClr val="lt1"/>
          </a:fillRef>
          <a:effectRef idx="0">
            <a:schemeClr val="accent5"/>
          </a:effectRef>
          <a:fontRef idx="minor">
            <a:schemeClr val="dk1"/>
          </a:fontRef>
        </p:style>
        <p:txBody>
          <a:bodyPr anchor="ctr"/>
          <a:lstStyle/>
          <a:p>
            <a:pPr eaLnBrk="1" hangingPunct="1">
              <a:buFont typeface="Arial" panose="020B0604020202020204" pitchFamily="34" charset="0"/>
              <a:buNone/>
              <a:defRPr/>
            </a:pPr>
            <a:r>
              <a:rPr lang="en-US" sz="2800" dirty="0" smtClean="0">
                <a:hlinkClick r:id="rId23" action="ppaction://hlinksldjump"/>
              </a:rPr>
              <a:t>malign</a:t>
            </a:r>
            <a:endParaRPr lang="zh-CN" altLang="en-US" sz="2800" noProof="1"/>
          </a:p>
        </p:txBody>
      </p:sp>
      <p:sp>
        <p:nvSpPr>
          <p:cNvPr id="34" name="剪去对角的矩形 33"/>
          <p:cNvSpPr/>
          <p:nvPr/>
        </p:nvSpPr>
        <p:spPr>
          <a:xfrm>
            <a:off x="3348038" y="4279900"/>
            <a:ext cx="2428875" cy="395288"/>
          </a:xfrm>
          <a:prstGeom prst="snip2DiagRect">
            <a:avLst/>
          </a:prstGeom>
          <a:ln>
            <a:solidFill>
              <a:srgbClr val="88C5A3"/>
            </a:solidFill>
          </a:ln>
        </p:spPr>
        <p:style>
          <a:lnRef idx="2">
            <a:schemeClr val="accent5"/>
          </a:lnRef>
          <a:fillRef idx="1">
            <a:schemeClr val="lt1"/>
          </a:fillRef>
          <a:effectRef idx="0">
            <a:schemeClr val="accent5"/>
          </a:effectRef>
          <a:fontRef idx="minor">
            <a:schemeClr val="dk1"/>
          </a:fontRef>
        </p:style>
        <p:txBody>
          <a:bodyPr anchor="ctr"/>
          <a:lstStyle/>
          <a:p>
            <a:pPr eaLnBrk="1" hangingPunct="1">
              <a:buFont typeface="Arial" panose="020B0604020202020204" pitchFamily="34" charset="0"/>
              <a:buNone/>
              <a:defRPr/>
            </a:pPr>
            <a:r>
              <a:rPr lang="en-US" sz="2800" dirty="0" smtClean="0">
                <a:hlinkClick r:id="rId24" action="ppaction://hlinksldjump"/>
              </a:rPr>
              <a:t>sum</a:t>
            </a:r>
            <a:endParaRPr lang="zh-CN" altLang="en-US" sz="2800" noProof="1"/>
          </a:p>
        </p:txBody>
      </p:sp>
      <p:sp>
        <p:nvSpPr>
          <p:cNvPr id="35" name="剪去对角的矩形 34"/>
          <p:cNvSpPr/>
          <p:nvPr/>
        </p:nvSpPr>
        <p:spPr>
          <a:xfrm>
            <a:off x="3348038" y="4856163"/>
            <a:ext cx="2428875" cy="395287"/>
          </a:xfrm>
          <a:prstGeom prst="snip2DiagRect">
            <a:avLst/>
          </a:prstGeom>
          <a:ln>
            <a:solidFill>
              <a:srgbClr val="88C5A3"/>
            </a:solidFill>
          </a:ln>
        </p:spPr>
        <p:style>
          <a:lnRef idx="2">
            <a:schemeClr val="accent5"/>
          </a:lnRef>
          <a:fillRef idx="1">
            <a:schemeClr val="lt1"/>
          </a:fillRef>
          <a:effectRef idx="0">
            <a:schemeClr val="accent5"/>
          </a:effectRef>
          <a:fontRef idx="minor">
            <a:schemeClr val="dk1"/>
          </a:fontRef>
        </p:style>
        <p:txBody>
          <a:bodyPr anchor="ctr"/>
          <a:lstStyle/>
          <a:p>
            <a:pPr eaLnBrk="1" hangingPunct="1">
              <a:buFont typeface="Arial" panose="020B0604020202020204" pitchFamily="34" charset="0"/>
              <a:buNone/>
              <a:defRPr/>
            </a:pPr>
            <a:r>
              <a:rPr lang="en-US" sz="2800" dirty="0" smtClean="0">
                <a:hlinkClick r:id="rId25" action="ppaction://hlinksldjump"/>
              </a:rPr>
              <a:t>pubescent</a:t>
            </a:r>
            <a:endParaRPr lang="zh-CN" altLang="en-US" sz="2800" noProof="1"/>
          </a:p>
        </p:txBody>
      </p:sp>
      <p:sp>
        <p:nvSpPr>
          <p:cNvPr id="36" name="剪去对角的矩形 35"/>
          <p:cNvSpPr/>
          <p:nvPr/>
        </p:nvSpPr>
        <p:spPr>
          <a:xfrm>
            <a:off x="3348038" y="5432425"/>
            <a:ext cx="2428875" cy="395288"/>
          </a:xfrm>
          <a:prstGeom prst="snip2DiagRect">
            <a:avLst/>
          </a:prstGeom>
          <a:ln>
            <a:solidFill>
              <a:srgbClr val="88C5A3"/>
            </a:solidFill>
          </a:ln>
        </p:spPr>
        <p:style>
          <a:lnRef idx="2">
            <a:schemeClr val="accent5"/>
          </a:lnRef>
          <a:fillRef idx="1">
            <a:schemeClr val="lt1"/>
          </a:fillRef>
          <a:effectRef idx="0">
            <a:schemeClr val="accent5"/>
          </a:effectRef>
          <a:fontRef idx="minor">
            <a:schemeClr val="dk1"/>
          </a:fontRef>
        </p:style>
        <p:txBody>
          <a:bodyPr anchor="ctr"/>
          <a:lstStyle/>
          <a:p>
            <a:pPr eaLnBrk="1" hangingPunct="1">
              <a:buFont typeface="Arial" panose="020B0604020202020204" pitchFamily="34" charset="0"/>
              <a:buNone/>
              <a:defRPr/>
            </a:pPr>
            <a:r>
              <a:rPr lang="en-US" sz="2800" dirty="0" smtClean="0">
                <a:hlinkClick r:id="rId26" action="ppaction://hlinksldjump"/>
              </a:rPr>
              <a:t>aisle</a:t>
            </a:r>
            <a:endParaRPr lang="zh-CN" altLang="en-US" sz="2800" noProof="1"/>
          </a:p>
        </p:txBody>
      </p:sp>
      <p:sp>
        <p:nvSpPr>
          <p:cNvPr id="37" name="剪去对角的矩形 36"/>
          <p:cNvSpPr/>
          <p:nvPr/>
        </p:nvSpPr>
        <p:spPr>
          <a:xfrm>
            <a:off x="3348038" y="6008688"/>
            <a:ext cx="2428875" cy="395287"/>
          </a:xfrm>
          <a:prstGeom prst="snip2DiagRect">
            <a:avLst/>
          </a:prstGeom>
          <a:ln>
            <a:solidFill>
              <a:srgbClr val="88C5A3"/>
            </a:solidFill>
          </a:ln>
        </p:spPr>
        <p:style>
          <a:lnRef idx="2">
            <a:schemeClr val="accent5"/>
          </a:lnRef>
          <a:fillRef idx="1">
            <a:schemeClr val="lt1"/>
          </a:fillRef>
          <a:effectRef idx="0">
            <a:schemeClr val="accent5"/>
          </a:effectRef>
          <a:fontRef idx="minor">
            <a:schemeClr val="dk1"/>
          </a:fontRef>
        </p:style>
        <p:txBody>
          <a:bodyPr anchor="ctr"/>
          <a:lstStyle/>
          <a:p>
            <a:pPr eaLnBrk="1" hangingPunct="1">
              <a:buFont typeface="Arial" panose="020B0604020202020204" pitchFamily="34" charset="0"/>
              <a:buNone/>
              <a:defRPr/>
            </a:pPr>
            <a:r>
              <a:rPr lang="en-US" sz="2800" dirty="0" smtClean="0">
                <a:hlinkClick r:id="rId27" action="ppaction://hlinksldjump"/>
              </a:rPr>
              <a:t>lean</a:t>
            </a:r>
            <a:endParaRPr lang="zh-CN" altLang="en-US" sz="2800" noProof="1"/>
          </a:p>
        </p:txBody>
      </p:sp>
      <p:sp>
        <p:nvSpPr>
          <p:cNvPr id="38" name="剪去对角的矩形 37"/>
          <p:cNvSpPr/>
          <p:nvPr/>
        </p:nvSpPr>
        <p:spPr>
          <a:xfrm>
            <a:off x="6318250" y="3711575"/>
            <a:ext cx="2428875" cy="393700"/>
          </a:xfrm>
          <a:prstGeom prst="snip2DiagRect">
            <a:avLst/>
          </a:prstGeom>
          <a:ln>
            <a:solidFill>
              <a:srgbClr val="88C5A3"/>
            </a:solidFill>
          </a:ln>
        </p:spPr>
        <p:style>
          <a:lnRef idx="2">
            <a:schemeClr val="accent5"/>
          </a:lnRef>
          <a:fillRef idx="1">
            <a:schemeClr val="lt1"/>
          </a:fillRef>
          <a:effectRef idx="0">
            <a:schemeClr val="accent5"/>
          </a:effectRef>
          <a:fontRef idx="minor">
            <a:schemeClr val="dk1"/>
          </a:fontRef>
        </p:style>
        <p:txBody>
          <a:bodyPr anchor="ctr"/>
          <a:lstStyle/>
          <a:p>
            <a:pPr eaLnBrk="1" hangingPunct="1">
              <a:buFont typeface="Arial" panose="020B0604020202020204" pitchFamily="34" charset="0"/>
              <a:buNone/>
              <a:defRPr/>
            </a:pPr>
            <a:r>
              <a:rPr lang="en-US" sz="2800" dirty="0" smtClean="0">
                <a:hlinkClick r:id="rId28" action="ppaction://hlinksldjump"/>
              </a:rPr>
              <a:t>humiliate</a:t>
            </a:r>
            <a:endParaRPr lang="zh-CN" altLang="en-US" sz="2800" noProof="1"/>
          </a:p>
        </p:txBody>
      </p:sp>
      <p:sp>
        <p:nvSpPr>
          <p:cNvPr id="39" name="剪去对角的矩形 38"/>
          <p:cNvSpPr/>
          <p:nvPr/>
        </p:nvSpPr>
        <p:spPr>
          <a:xfrm>
            <a:off x="6311900" y="4279900"/>
            <a:ext cx="2428875" cy="395288"/>
          </a:xfrm>
          <a:prstGeom prst="snip2DiagRect">
            <a:avLst/>
          </a:prstGeom>
          <a:ln>
            <a:solidFill>
              <a:srgbClr val="88C5A3"/>
            </a:solidFill>
          </a:ln>
        </p:spPr>
        <p:style>
          <a:lnRef idx="2">
            <a:schemeClr val="accent5"/>
          </a:lnRef>
          <a:fillRef idx="1">
            <a:schemeClr val="lt1"/>
          </a:fillRef>
          <a:effectRef idx="0">
            <a:schemeClr val="accent5"/>
          </a:effectRef>
          <a:fontRef idx="minor">
            <a:schemeClr val="dk1"/>
          </a:fontRef>
        </p:style>
        <p:txBody>
          <a:bodyPr anchor="ctr"/>
          <a:lstStyle/>
          <a:p>
            <a:pPr eaLnBrk="1" hangingPunct="1">
              <a:buFont typeface="Arial" panose="020B0604020202020204" pitchFamily="34" charset="0"/>
              <a:buNone/>
              <a:defRPr/>
            </a:pPr>
            <a:r>
              <a:rPr lang="en-US" sz="2800" dirty="0" smtClean="0">
                <a:hlinkClick r:id="rId29" action="ppaction://hlinksldjump"/>
              </a:rPr>
              <a:t>affirm</a:t>
            </a:r>
            <a:endParaRPr lang="zh-CN" altLang="en-US" sz="2800" noProof="1"/>
          </a:p>
        </p:txBody>
      </p:sp>
      <p:sp>
        <p:nvSpPr>
          <p:cNvPr id="40" name="剪去对角的矩形 39"/>
          <p:cNvSpPr/>
          <p:nvPr/>
        </p:nvSpPr>
        <p:spPr>
          <a:xfrm>
            <a:off x="6311900" y="4856163"/>
            <a:ext cx="2428875" cy="395287"/>
          </a:xfrm>
          <a:prstGeom prst="snip2DiagRect">
            <a:avLst/>
          </a:prstGeom>
          <a:ln>
            <a:solidFill>
              <a:srgbClr val="88C5A3"/>
            </a:solidFill>
          </a:ln>
        </p:spPr>
        <p:style>
          <a:lnRef idx="2">
            <a:schemeClr val="accent5"/>
          </a:lnRef>
          <a:fillRef idx="1">
            <a:schemeClr val="lt1"/>
          </a:fillRef>
          <a:effectRef idx="0">
            <a:schemeClr val="accent5"/>
          </a:effectRef>
          <a:fontRef idx="minor">
            <a:schemeClr val="dk1"/>
          </a:fontRef>
        </p:style>
        <p:txBody>
          <a:bodyPr anchor="ctr"/>
          <a:lstStyle/>
          <a:p>
            <a:pPr eaLnBrk="1" hangingPunct="1">
              <a:buFont typeface="Arial" panose="020B0604020202020204" pitchFamily="34" charset="0"/>
              <a:buNone/>
              <a:defRPr/>
            </a:pPr>
            <a:r>
              <a:rPr lang="en-US" sz="2800" dirty="0" smtClean="0">
                <a:hlinkClick r:id="rId30" action="ppaction://hlinksldjump"/>
              </a:rPr>
              <a:t>powerfully</a:t>
            </a:r>
            <a:endParaRPr lang="zh-CN" altLang="en-US" sz="2800" noProof="1"/>
          </a:p>
        </p:txBody>
      </p:sp>
      <p:sp>
        <p:nvSpPr>
          <p:cNvPr id="8225"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pic>
        <p:nvPicPr>
          <p:cNvPr id="8226" name="图片 4" descr="Home">
            <a:hlinkClick r:id="rId31" action="ppaction://hlinksldjump"/>
          </p:cNvPr>
          <p:cNvPicPr>
            <a:picLocks noChangeAspect="1" noChangeArrowheads="1"/>
          </p:cNvPicPr>
          <p:nvPr/>
        </p:nvPicPr>
        <p:blipFill>
          <a:blip r:embed="rId32"/>
          <a:srcRect/>
          <a:stretch>
            <a:fillRect/>
          </a:stretch>
        </p:blipFill>
        <p:spPr bwMode="auto">
          <a:xfrm>
            <a:off x="8331200" y="52388"/>
            <a:ext cx="484188" cy="4413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6" name="剪去对角的矩形 5"/>
          <p:cNvSpPr/>
          <p:nvPr/>
        </p:nvSpPr>
        <p:spPr>
          <a:xfrm>
            <a:off x="250825" y="863600"/>
            <a:ext cx="4189413" cy="395288"/>
          </a:xfrm>
          <a:prstGeom prst="snip2DiagRect">
            <a:avLst/>
          </a:prstGeom>
          <a:ln>
            <a:solidFill>
              <a:srgbClr val="88C5A3"/>
            </a:solidFill>
          </a:ln>
        </p:spPr>
        <p:style>
          <a:lnRef idx="2">
            <a:schemeClr val="accent5"/>
          </a:lnRef>
          <a:fillRef idx="1">
            <a:schemeClr val="lt1"/>
          </a:fillRef>
          <a:effectRef idx="0">
            <a:schemeClr val="accent5"/>
          </a:effectRef>
          <a:fontRef idx="minor">
            <a:schemeClr val="dk1"/>
          </a:fontRef>
        </p:style>
        <p:txBody>
          <a:bodyPr anchor="ctr"/>
          <a:lstStyle/>
          <a:p>
            <a:pPr eaLnBrk="1" hangingPunct="1">
              <a:buFont typeface="Arial" panose="020B0604020202020204" pitchFamily="34" charset="0"/>
              <a:buNone/>
              <a:defRPr/>
            </a:pPr>
            <a:r>
              <a:rPr lang="en-US" sz="2800" dirty="0" smtClean="0">
                <a:hlinkClick r:id="rId3" action="ppaction://hlinksldjump"/>
              </a:rPr>
              <a:t>think for yourself</a:t>
            </a:r>
            <a:endParaRPr lang="zh-CN" altLang="en-US" sz="2800" noProof="1"/>
          </a:p>
        </p:txBody>
      </p:sp>
      <p:sp>
        <p:nvSpPr>
          <p:cNvPr id="7" name="剪去对角的矩形 6"/>
          <p:cNvSpPr/>
          <p:nvPr/>
        </p:nvSpPr>
        <p:spPr>
          <a:xfrm>
            <a:off x="242888" y="1433513"/>
            <a:ext cx="4192587" cy="395287"/>
          </a:xfrm>
          <a:prstGeom prst="snip2DiagRect">
            <a:avLst/>
          </a:prstGeom>
          <a:ln>
            <a:solidFill>
              <a:srgbClr val="88C5A3"/>
            </a:solidFill>
          </a:ln>
        </p:spPr>
        <p:style>
          <a:lnRef idx="2">
            <a:schemeClr val="accent5"/>
          </a:lnRef>
          <a:fillRef idx="1">
            <a:schemeClr val="lt1"/>
          </a:fillRef>
          <a:effectRef idx="0">
            <a:schemeClr val="accent5"/>
          </a:effectRef>
          <a:fontRef idx="minor">
            <a:schemeClr val="dk1"/>
          </a:fontRef>
        </p:style>
        <p:txBody>
          <a:bodyPr anchor="ctr"/>
          <a:lstStyle/>
          <a:p>
            <a:pPr eaLnBrk="1" hangingPunct="1">
              <a:buFont typeface="Arial" panose="020B0604020202020204" pitchFamily="34" charset="0"/>
              <a:buNone/>
              <a:defRPr/>
            </a:pPr>
            <a:r>
              <a:rPr lang="en-US" sz="2800" dirty="0" smtClean="0">
                <a:hlinkClick r:id="rId4" action="ppaction://hlinksldjump"/>
              </a:rPr>
              <a:t>on purpose</a:t>
            </a:r>
            <a:endParaRPr lang="zh-CN" altLang="en-US" sz="2800" noProof="1"/>
          </a:p>
        </p:txBody>
      </p:sp>
      <p:sp>
        <p:nvSpPr>
          <p:cNvPr id="8" name="剪去对角的矩形 7"/>
          <p:cNvSpPr/>
          <p:nvPr/>
        </p:nvSpPr>
        <p:spPr>
          <a:xfrm>
            <a:off x="242888" y="2008188"/>
            <a:ext cx="4192587" cy="393700"/>
          </a:xfrm>
          <a:prstGeom prst="snip2DiagRect">
            <a:avLst/>
          </a:prstGeom>
          <a:ln>
            <a:solidFill>
              <a:srgbClr val="88C5A3"/>
            </a:solidFill>
          </a:ln>
        </p:spPr>
        <p:style>
          <a:lnRef idx="2">
            <a:schemeClr val="accent5"/>
          </a:lnRef>
          <a:fillRef idx="1">
            <a:schemeClr val="lt1"/>
          </a:fillRef>
          <a:effectRef idx="0">
            <a:schemeClr val="accent5"/>
          </a:effectRef>
          <a:fontRef idx="minor">
            <a:schemeClr val="dk1"/>
          </a:fontRef>
        </p:style>
        <p:txBody>
          <a:bodyPr anchor="ctr"/>
          <a:lstStyle/>
          <a:p>
            <a:pPr eaLnBrk="1" hangingPunct="1">
              <a:buFont typeface="Arial" panose="020B0604020202020204" pitchFamily="34" charset="0"/>
              <a:buNone/>
              <a:defRPr/>
            </a:pPr>
            <a:r>
              <a:rPr lang="en-US" sz="2800" dirty="0" smtClean="0">
                <a:hlinkClick r:id="rId5" action="ppaction://hlinksldjump"/>
              </a:rPr>
              <a:t>not think much of</a:t>
            </a:r>
            <a:endParaRPr lang="zh-CN" altLang="en-US" sz="2800" noProof="1"/>
          </a:p>
        </p:txBody>
      </p:sp>
      <p:sp>
        <p:nvSpPr>
          <p:cNvPr id="9" name="剪去对角的矩形 8"/>
          <p:cNvSpPr/>
          <p:nvPr/>
        </p:nvSpPr>
        <p:spPr>
          <a:xfrm>
            <a:off x="242888" y="2584450"/>
            <a:ext cx="4192587" cy="395288"/>
          </a:xfrm>
          <a:prstGeom prst="snip2DiagRect">
            <a:avLst/>
          </a:prstGeom>
          <a:ln>
            <a:solidFill>
              <a:srgbClr val="88C5A3"/>
            </a:solidFill>
          </a:ln>
        </p:spPr>
        <p:style>
          <a:lnRef idx="2">
            <a:schemeClr val="accent5"/>
          </a:lnRef>
          <a:fillRef idx="1">
            <a:schemeClr val="lt1"/>
          </a:fillRef>
          <a:effectRef idx="0">
            <a:schemeClr val="accent5"/>
          </a:effectRef>
          <a:fontRef idx="minor">
            <a:schemeClr val="dk1"/>
          </a:fontRef>
        </p:style>
        <p:txBody>
          <a:bodyPr anchor="ctr"/>
          <a:lstStyle/>
          <a:p>
            <a:pPr eaLnBrk="1" hangingPunct="1">
              <a:buFont typeface="Arial" panose="020B0604020202020204" pitchFamily="34" charset="0"/>
              <a:buNone/>
              <a:defRPr/>
            </a:pPr>
            <a:r>
              <a:rPr lang="en-US" sz="2800" dirty="0" smtClean="0">
                <a:hlinkClick r:id="rId6" action="ppaction://hlinksldjump"/>
              </a:rPr>
              <a:t>find out</a:t>
            </a:r>
            <a:endParaRPr lang="zh-CN" altLang="en-US" sz="2800" noProof="1"/>
          </a:p>
        </p:txBody>
      </p:sp>
      <p:sp>
        <p:nvSpPr>
          <p:cNvPr id="10" name="剪去对角的矩形 9"/>
          <p:cNvSpPr/>
          <p:nvPr/>
        </p:nvSpPr>
        <p:spPr>
          <a:xfrm>
            <a:off x="242888" y="3160713"/>
            <a:ext cx="4192587" cy="395287"/>
          </a:xfrm>
          <a:prstGeom prst="snip2DiagRect">
            <a:avLst/>
          </a:prstGeom>
          <a:ln>
            <a:solidFill>
              <a:srgbClr val="88C5A3"/>
            </a:solidFill>
          </a:ln>
        </p:spPr>
        <p:style>
          <a:lnRef idx="2">
            <a:schemeClr val="accent5"/>
          </a:lnRef>
          <a:fillRef idx="1">
            <a:schemeClr val="lt1"/>
          </a:fillRef>
          <a:effectRef idx="0">
            <a:schemeClr val="accent5"/>
          </a:effectRef>
          <a:fontRef idx="minor">
            <a:schemeClr val="dk1"/>
          </a:fontRef>
        </p:style>
        <p:txBody>
          <a:bodyPr anchor="ctr"/>
          <a:lstStyle/>
          <a:p>
            <a:pPr eaLnBrk="1" hangingPunct="1">
              <a:buFont typeface="Arial" panose="020B0604020202020204" pitchFamily="34" charset="0"/>
              <a:buNone/>
              <a:defRPr/>
            </a:pPr>
            <a:r>
              <a:rPr lang="en-US" sz="2800" dirty="0" smtClean="0">
                <a:hlinkClick r:id="rId7" action="ppaction://hlinksldjump"/>
              </a:rPr>
              <a:t>for that matter</a:t>
            </a:r>
            <a:endParaRPr lang="zh-CN" altLang="en-US" sz="2800" noProof="1"/>
          </a:p>
        </p:txBody>
      </p:sp>
      <p:sp>
        <p:nvSpPr>
          <p:cNvPr id="30" name="剪去对角的矩形 29"/>
          <p:cNvSpPr/>
          <p:nvPr/>
        </p:nvSpPr>
        <p:spPr>
          <a:xfrm>
            <a:off x="4710113" y="2019300"/>
            <a:ext cx="4192587" cy="395288"/>
          </a:xfrm>
          <a:prstGeom prst="snip2DiagRect">
            <a:avLst/>
          </a:prstGeom>
          <a:ln>
            <a:solidFill>
              <a:srgbClr val="88C5A3"/>
            </a:solidFill>
          </a:ln>
        </p:spPr>
        <p:style>
          <a:lnRef idx="2">
            <a:schemeClr val="accent5"/>
          </a:lnRef>
          <a:fillRef idx="1">
            <a:schemeClr val="lt1"/>
          </a:fillRef>
          <a:effectRef idx="0">
            <a:schemeClr val="accent5"/>
          </a:effectRef>
          <a:fontRef idx="minor">
            <a:schemeClr val="dk1"/>
          </a:fontRef>
        </p:style>
        <p:txBody>
          <a:bodyPr anchor="ctr"/>
          <a:lstStyle/>
          <a:p>
            <a:pPr eaLnBrk="1" hangingPunct="1">
              <a:buFont typeface="Arial" panose="020B0604020202020204" pitchFamily="34" charset="0"/>
              <a:buNone/>
              <a:defRPr/>
            </a:pPr>
            <a:r>
              <a:rPr lang="en-US" sz="2800" dirty="0" smtClean="0">
                <a:hlinkClick r:id="rId8" action="ppaction://hlinksldjump"/>
              </a:rPr>
              <a:t>be about to do</a:t>
            </a:r>
            <a:endParaRPr lang="zh-CN" altLang="en-US" sz="2800" noProof="1"/>
          </a:p>
        </p:txBody>
      </p:sp>
      <p:sp>
        <p:nvSpPr>
          <p:cNvPr id="31" name="剪去对角的矩形 30"/>
          <p:cNvSpPr/>
          <p:nvPr/>
        </p:nvSpPr>
        <p:spPr>
          <a:xfrm>
            <a:off x="4710113" y="2595563"/>
            <a:ext cx="4192587" cy="395287"/>
          </a:xfrm>
          <a:prstGeom prst="snip2DiagRect">
            <a:avLst/>
          </a:prstGeom>
          <a:ln>
            <a:solidFill>
              <a:srgbClr val="88C5A3"/>
            </a:solidFill>
          </a:ln>
        </p:spPr>
        <p:style>
          <a:lnRef idx="2">
            <a:schemeClr val="accent5"/>
          </a:lnRef>
          <a:fillRef idx="1">
            <a:schemeClr val="lt1"/>
          </a:fillRef>
          <a:effectRef idx="0">
            <a:schemeClr val="accent5"/>
          </a:effectRef>
          <a:fontRef idx="minor">
            <a:schemeClr val="dk1"/>
          </a:fontRef>
        </p:style>
        <p:txBody>
          <a:bodyPr anchor="ctr"/>
          <a:lstStyle/>
          <a:p>
            <a:pPr eaLnBrk="1" hangingPunct="1">
              <a:buFont typeface="Arial" panose="020B0604020202020204" pitchFamily="34" charset="0"/>
              <a:buNone/>
              <a:defRPr/>
            </a:pPr>
            <a:r>
              <a:rPr lang="en-US" sz="2800" dirty="0" smtClean="0">
                <a:hlinkClick r:id="rId9" action="ppaction://hlinksldjump"/>
              </a:rPr>
              <a:t>at least</a:t>
            </a:r>
            <a:endParaRPr lang="zh-CN" altLang="en-US" sz="2800" noProof="1"/>
          </a:p>
        </p:txBody>
      </p:sp>
      <p:pic>
        <p:nvPicPr>
          <p:cNvPr id="9239" name="图片 10" descr="Back">
            <a:hlinkClick r:id="rId10" action="ppaction://hlinksldjump"/>
          </p:cNvPr>
          <p:cNvPicPr>
            <a:picLocks noChangeAspect="1" noChangeArrowheads="1"/>
          </p:cNvPicPr>
          <p:nvPr/>
        </p:nvPicPr>
        <p:blipFill>
          <a:blip r:embed="rId11"/>
          <a:srcRect/>
          <a:stretch>
            <a:fillRect/>
          </a:stretch>
        </p:blipFill>
        <p:spPr bwMode="auto">
          <a:xfrm>
            <a:off x="7656513" y="47625"/>
            <a:ext cx="558800" cy="393700"/>
          </a:xfrm>
          <a:prstGeom prst="rect">
            <a:avLst/>
          </a:prstGeom>
          <a:noFill/>
          <a:ln w="9525">
            <a:noFill/>
            <a:miter lim="800000"/>
            <a:headEnd/>
            <a:tailEnd/>
          </a:ln>
        </p:spPr>
      </p:pic>
      <p:sp>
        <p:nvSpPr>
          <p:cNvPr id="9240"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sp>
        <p:nvSpPr>
          <p:cNvPr id="15" name="剪去对角的矩形 14"/>
          <p:cNvSpPr/>
          <p:nvPr/>
        </p:nvSpPr>
        <p:spPr>
          <a:xfrm>
            <a:off x="265113" y="4160838"/>
            <a:ext cx="8659812" cy="395287"/>
          </a:xfrm>
          <a:prstGeom prst="snip2DiagRect">
            <a:avLst/>
          </a:prstGeom>
          <a:ln>
            <a:solidFill>
              <a:srgbClr val="88C5A3"/>
            </a:solidFill>
          </a:ln>
        </p:spPr>
        <p:style>
          <a:lnRef idx="2">
            <a:schemeClr val="accent5"/>
          </a:lnRef>
          <a:fillRef idx="1">
            <a:schemeClr val="lt1"/>
          </a:fillRef>
          <a:effectRef idx="0">
            <a:schemeClr val="accent5"/>
          </a:effectRef>
          <a:fontRef idx="minor">
            <a:schemeClr val="dk1"/>
          </a:fontRef>
        </p:style>
        <p:txBody>
          <a:bodyPr anchor="ctr"/>
          <a:lstStyle/>
          <a:p>
            <a:pPr eaLnBrk="1" hangingPunct="1">
              <a:buFont typeface="Arial" panose="020B0604020202020204" pitchFamily="34" charset="0"/>
              <a:buNone/>
              <a:defRPr/>
            </a:pPr>
            <a:r>
              <a:rPr lang="en-US" sz="2800" dirty="0" smtClean="0">
                <a:hlinkClick r:id="rId12" action="ppaction://hlinksldjump"/>
              </a:rPr>
              <a:t>Socrates  </a:t>
            </a:r>
            <a:r>
              <a:rPr lang="zh-CN" altLang="en-US" sz="2400" dirty="0" smtClean="0">
                <a:solidFill>
                  <a:srgbClr val="0070C0"/>
                </a:solidFill>
                <a:hlinkClick r:id="rId12" action="ppaction://hlinksldjump"/>
              </a:rPr>
              <a:t>苏格拉底</a:t>
            </a:r>
            <a:endParaRPr lang="zh-CN" altLang="en-US" sz="2400" noProof="1">
              <a:solidFill>
                <a:srgbClr val="0070C0"/>
              </a:solidFill>
            </a:endParaRPr>
          </a:p>
        </p:txBody>
      </p:sp>
      <p:sp>
        <p:nvSpPr>
          <p:cNvPr id="16" name="剪去对角的矩形 15"/>
          <p:cNvSpPr/>
          <p:nvPr/>
        </p:nvSpPr>
        <p:spPr>
          <a:xfrm>
            <a:off x="4689475" y="882650"/>
            <a:ext cx="4189413" cy="395288"/>
          </a:xfrm>
          <a:prstGeom prst="snip2DiagRect">
            <a:avLst/>
          </a:prstGeom>
          <a:ln>
            <a:solidFill>
              <a:srgbClr val="88C5A3"/>
            </a:solidFill>
          </a:ln>
        </p:spPr>
        <p:style>
          <a:lnRef idx="2">
            <a:schemeClr val="accent5"/>
          </a:lnRef>
          <a:fillRef idx="1">
            <a:schemeClr val="lt1"/>
          </a:fillRef>
          <a:effectRef idx="0">
            <a:schemeClr val="accent5"/>
          </a:effectRef>
          <a:fontRef idx="minor">
            <a:schemeClr val="dk1"/>
          </a:fontRef>
        </p:style>
        <p:txBody>
          <a:bodyPr anchor="ctr"/>
          <a:lstStyle/>
          <a:p>
            <a:pPr eaLnBrk="1" hangingPunct="1">
              <a:buFont typeface="Arial" panose="020B0604020202020204" pitchFamily="34" charset="0"/>
              <a:buNone/>
              <a:defRPr/>
            </a:pPr>
            <a:r>
              <a:rPr lang="en-US" sz="2800" dirty="0" smtClean="0">
                <a:hlinkClick r:id="rId13" action="ppaction://hlinksldjump"/>
              </a:rPr>
              <a:t>at (great / some) length</a:t>
            </a:r>
            <a:endParaRPr lang="zh-CN" altLang="en-US" sz="2800" noProof="1"/>
          </a:p>
        </p:txBody>
      </p:sp>
      <p:sp>
        <p:nvSpPr>
          <p:cNvPr id="18" name="剪去对角的矩形 17"/>
          <p:cNvSpPr/>
          <p:nvPr/>
        </p:nvSpPr>
        <p:spPr>
          <a:xfrm>
            <a:off x="4681538" y="1452563"/>
            <a:ext cx="4192587" cy="395287"/>
          </a:xfrm>
          <a:prstGeom prst="snip2DiagRect">
            <a:avLst/>
          </a:prstGeom>
          <a:ln>
            <a:solidFill>
              <a:srgbClr val="88C5A3"/>
            </a:solidFill>
          </a:ln>
        </p:spPr>
        <p:style>
          <a:lnRef idx="2">
            <a:schemeClr val="accent5"/>
          </a:lnRef>
          <a:fillRef idx="1">
            <a:schemeClr val="lt1"/>
          </a:fillRef>
          <a:effectRef idx="0">
            <a:schemeClr val="accent5"/>
          </a:effectRef>
          <a:fontRef idx="minor">
            <a:schemeClr val="dk1"/>
          </a:fontRef>
        </p:style>
        <p:txBody>
          <a:bodyPr anchor="ctr"/>
          <a:lstStyle/>
          <a:p>
            <a:pPr eaLnBrk="1" hangingPunct="1">
              <a:buFont typeface="Arial" panose="020B0604020202020204" pitchFamily="34" charset="0"/>
              <a:buNone/>
              <a:defRPr/>
            </a:pPr>
            <a:r>
              <a:rPr lang="en-US" sz="2800" dirty="0" smtClean="0">
                <a:hlinkClick r:id="rId14" action="ppaction://hlinksldjump"/>
              </a:rPr>
              <a:t>start up</a:t>
            </a:r>
            <a:endParaRPr lang="zh-CN" altLang="en-US" sz="2800" noProof="1"/>
          </a:p>
        </p:txBody>
      </p:sp>
      <p:pic>
        <p:nvPicPr>
          <p:cNvPr id="17" name="图片 4" descr="Home">
            <a:hlinkClick r:id="rId15" action="ppaction://hlinksldjump"/>
          </p:cNvPr>
          <p:cNvPicPr>
            <a:picLocks noChangeAspect="1" noChangeArrowheads="1"/>
          </p:cNvPicPr>
          <p:nvPr/>
        </p:nvPicPr>
        <p:blipFill>
          <a:blip r:embed="rId16"/>
          <a:srcRect/>
          <a:stretch>
            <a:fillRect/>
          </a:stretch>
        </p:blipFill>
        <p:spPr bwMode="auto">
          <a:xfrm>
            <a:off x="8331200" y="52388"/>
            <a:ext cx="484188" cy="4413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4099" name="图片 6" descr="Home">
            <a:hlinkClick r:id="rId3" action="ppaction://hlinksldjump"/>
          </p:cNvPr>
          <p:cNvPicPr>
            <a:picLocks noChangeAspect="1" noChangeArrowheads="1"/>
          </p:cNvPicPr>
          <p:nvPr/>
        </p:nvPicPr>
        <p:blipFill>
          <a:blip r:embed="rId4"/>
          <a:srcRect/>
          <a:stretch>
            <a:fillRect/>
          </a:stretch>
        </p:blipFill>
        <p:spPr bwMode="auto">
          <a:xfrm>
            <a:off x="8331200" y="52388"/>
            <a:ext cx="484188" cy="441325"/>
          </a:xfrm>
          <a:prstGeom prst="rect">
            <a:avLst/>
          </a:prstGeom>
          <a:noFill/>
          <a:ln w="9525">
            <a:noFill/>
            <a:miter lim="800000"/>
            <a:headEnd/>
            <a:tailEnd/>
          </a:ln>
        </p:spPr>
      </p:pic>
      <p:sp>
        <p:nvSpPr>
          <p:cNvPr id="4100" name="文本框 4"/>
          <p:cNvSpPr txBox="1">
            <a:spLocks noChangeArrowheads="1"/>
          </p:cNvSpPr>
          <p:nvPr/>
        </p:nvSpPr>
        <p:spPr bwMode="auto">
          <a:xfrm>
            <a:off x="184150" y="74613"/>
            <a:ext cx="2216150" cy="460375"/>
          </a:xfrm>
          <a:prstGeom prst="rect">
            <a:avLst/>
          </a:prstGeom>
          <a:noFill/>
          <a:ln w="9525">
            <a:noFill/>
            <a:miter lim="800000"/>
            <a:headEnd/>
            <a:tailEnd/>
          </a:ln>
        </p:spPr>
        <p:txBody>
          <a:bodyPr>
            <a:spAutoFit/>
          </a:bodyPr>
          <a:lstStyle/>
          <a:p>
            <a:pPr eaLnBrk="1" hangingPunct="1">
              <a:buFont typeface="Arial" charset="0"/>
              <a:buNone/>
            </a:pPr>
            <a:r>
              <a:rPr lang="en-US" altLang="zh-CN" sz="2400" dirty="0">
                <a:solidFill>
                  <a:schemeClr val="bg1"/>
                </a:solidFill>
                <a:latin typeface="Arial Black" pitchFamily="34" charset="0"/>
              </a:rPr>
              <a:t>Warming Up</a:t>
            </a:r>
          </a:p>
        </p:txBody>
      </p:sp>
      <p:sp>
        <p:nvSpPr>
          <p:cNvPr id="10" name="内容占位符 2"/>
          <p:cNvSpPr>
            <a:spLocks noGrp="1"/>
          </p:cNvSpPr>
          <p:nvPr>
            <p:ph idx="1"/>
          </p:nvPr>
        </p:nvSpPr>
        <p:spPr>
          <a:xfrm>
            <a:off x="184150" y="627063"/>
            <a:ext cx="8834438" cy="6065837"/>
          </a:xfrm>
        </p:spPr>
        <p:txBody>
          <a:bodyPr/>
          <a:lstStyle/>
          <a:p>
            <a:pPr marL="0" lvl="3" indent="0" algn="just" eaLnBrk="1" hangingPunct="1">
              <a:buSzPct val="120000"/>
              <a:buNone/>
            </a:pPr>
            <a:endParaRPr lang="en-US" altLang="zh-CN" sz="3200" b="1" dirty="0" smtClean="0"/>
          </a:p>
          <a:p>
            <a:pPr marL="0" lvl="3" indent="0" algn="just" eaLnBrk="1" hangingPunct="1">
              <a:buSzPct val="120000"/>
              <a:buNone/>
            </a:pPr>
            <a:endParaRPr lang="en-US" altLang="zh-CN" sz="3200" b="1" dirty="0" smtClean="0">
              <a:solidFill>
                <a:schemeClr val="accent1">
                  <a:lumMod val="50000"/>
                </a:schemeClr>
              </a:solidFill>
            </a:endParaRPr>
          </a:p>
          <a:p>
            <a:pPr marL="358775" lvl="3" indent="273050" eaLnBrk="1" hangingPunct="1">
              <a:buSzPct val="100000"/>
              <a:buFont typeface="Arial" pitchFamily="34" charset="0"/>
              <a:buChar char="•"/>
            </a:pPr>
            <a:r>
              <a:rPr lang="en-US" altLang="zh-CN" sz="2800" b="1" dirty="0" smtClean="0">
                <a:solidFill>
                  <a:schemeClr val="accent1">
                    <a:lumMod val="50000"/>
                  </a:schemeClr>
                </a:solidFill>
                <a:hlinkClick r:id="rId5" action="ppaction://hlinksldjump"/>
              </a:rPr>
              <a:t>Watch a video clip </a:t>
            </a:r>
            <a:endParaRPr lang="en-US" altLang="zh-CN" sz="2800" b="1" dirty="0" smtClean="0">
              <a:solidFill>
                <a:schemeClr val="accent1">
                  <a:lumMod val="50000"/>
                </a:schemeClr>
              </a:solidFill>
            </a:endParaRPr>
          </a:p>
          <a:p>
            <a:pPr marL="358775" lvl="3" indent="273050" eaLnBrk="1" hangingPunct="1">
              <a:buSzPct val="100000"/>
              <a:buFont typeface="Arial" pitchFamily="34" charset="0"/>
              <a:buChar char="•"/>
            </a:pPr>
            <a:endParaRPr lang="en-US" altLang="zh-CN" sz="2800" b="1" dirty="0" smtClean="0">
              <a:solidFill>
                <a:schemeClr val="accent1">
                  <a:lumMod val="50000"/>
                </a:schemeClr>
              </a:solidFill>
            </a:endParaRPr>
          </a:p>
          <a:p>
            <a:pPr marL="358775" lvl="3" indent="273050" eaLnBrk="1" hangingPunct="1">
              <a:buSzPct val="100000"/>
              <a:buFont typeface="Arial" pitchFamily="34" charset="0"/>
              <a:buChar char="•"/>
            </a:pPr>
            <a:r>
              <a:rPr lang="en-US" altLang="zh-CN" sz="2800" b="1" dirty="0" smtClean="0">
                <a:solidFill>
                  <a:schemeClr val="accent1">
                    <a:lumMod val="50000"/>
                  </a:schemeClr>
                </a:solidFill>
                <a:hlinkClick r:id="rId6" action="ppaction://hlinksldjump"/>
              </a:rPr>
              <a:t>Read some statements</a:t>
            </a:r>
            <a:endParaRPr lang="en-US" altLang="zh-CN" sz="2800" b="1" dirty="0" smtClean="0">
              <a:solidFill>
                <a:schemeClr val="accent1">
                  <a:lumMod val="50000"/>
                </a:schemeClr>
              </a:solidFill>
            </a:endParaRPr>
          </a:p>
          <a:p>
            <a:pPr marL="358775" lvl="3" indent="273050" eaLnBrk="1" hangingPunct="1">
              <a:buSzPct val="100000"/>
              <a:buFont typeface="Arial" pitchFamily="34" charset="0"/>
              <a:buChar char="•"/>
            </a:pPr>
            <a:endParaRPr lang="en-US" altLang="zh-CN" sz="2800" b="1" dirty="0" smtClean="0">
              <a:solidFill>
                <a:schemeClr val="accent1">
                  <a:lumMod val="50000"/>
                </a:schemeClr>
              </a:solidFill>
            </a:endParaRPr>
          </a:p>
          <a:p>
            <a:pPr marL="358775" lvl="3" indent="273050" eaLnBrk="1" hangingPunct="1">
              <a:buSzPct val="100000"/>
              <a:buFont typeface="Arial" pitchFamily="34" charset="0"/>
              <a:buChar char="•"/>
            </a:pPr>
            <a:r>
              <a:rPr lang="en-US" altLang="zh-CN" sz="2800" b="1" dirty="0" smtClean="0">
                <a:solidFill>
                  <a:schemeClr val="accent1">
                    <a:lumMod val="50000"/>
                  </a:schemeClr>
                </a:solidFill>
                <a:hlinkClick r:id="rId7" action="ppaction://hlinksldjump"/>
              </a:rPr>
              <a:t>Group discussion </a:t>
            </a:r>
            <a:endParaRPr lang="en-US" altLang="zh-CN" sz="2800" b="1" dirty="0" smtClean="0">
              <a:solidFill>
                <a:schemeClr val="accent1">
                  <a:lumMod val="50000"/>
                </a:schemeClr>
              </a:solidFill>
            </a:endParaRPr>
          </a:p>
          <a:p>
            <a:pPr marL="1795463" lvl="2" indent="0" eaLnBrk="1" hangingPunct="1">
              <a:buFont typeface="Arial" panose="020B0604020202020204" pitchFamily="34" charset="0"/>
              <a:buNone/>
              <a:defRPr/>
            </a:pPr>
            <a:endParaRPr lang="en-US" altLang="zh-CN" dirty="0" smtClean="0"/>
          </a:p>
          <a:p>
            <a:pPr marL="1795463" lvl="1" indent="0" eaLnBrk="1" hangingPunct="1">
              <a:buFont typeface="Arial" panose="020B0604020202020204" pitchFamily="34" charset="0"/>
              <a:buChar char="•"/>
              <a:defRPr/>
            </a:pPr>
            <a:endParaRPr lang="en-US" altLang="zh-CN" dirty="0" smtClean="0"/>
          </a:p>
          <a:p>
            <a:pPr marL="1795463" lvl="2" indent="0" eaLnBrk="1" hangingPunct="1">
              <a:buFont typeface="Arial" panose="020B0604020202020204" pitchFamily="34" charset="0"/>
              <a:buChar char="•"/>
              <a:defRPr/>
            </a:pPr>
            <a:endParaRPr lang="zh-CN" altLang="en-US" dirty="0"/>
          </a:p>
        </p:txBody>
      </p:sp>
      <p:pic>
        <p:nvPicPr>
          <p:cNvPr id="1026" name="Picture 2" descr="E:\教材\新标准大学英语\课件检测\PDF\综合教程1\2016.4.1新标准第二版综合1用图\U3\新标准大学英语（第二版）综合教程1 96392879.jp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406966" y="1204554"/>
            <a:ext cx="2800785" cy="420309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12291" name="图片 6" descr="Home">
            <a:hlinkClick r:id="rId3" action="ppaction://hlinksldjump"/>
          </p:cNvPr>
          <p:cNvPicPr>
            <a:picLocks noChangeAspect="1" noChangeArrowheads="1"/>
          </p:cNvPicPr>
          <p:nvPr/>
        </p:nvPicPr>
        <p:blipFill>
          <a:blip r:embed="rId4"/>
          <a:srcRect/>
          <a:stretch>
            <a:fillRect/>
          </a:stretch>
        </p:blipFill>
        <p:spPr bwMode="auto">
          <a:xfrm>
            <a:off x="8331200" y="52388"/>
            <a:ext cx="484188" cy="441325"/>
          </a:xfrm>
          <a:prstGeom prst="rect">
            <a:avLst/>
          </a:prstGeom>
          <a:noFill/>
          <a:ln w="9525">
            <a:noFill/>
            <a:miter lim="800000"/>
            <a:headEnd/>
            <a:tailEnd/>
          </a:ln>
        </p:spPr>
      </p:pic>
      <p:sp>
        <p:nvSpPr>
          <p:cNvPr id="15" name="内容占位符 2"/>
          <p:cNvSpPr>
            <a:spLocks noGrp="1"/>
          </p:cNvSpPr>
          <p:nvPr>
            <p:ph idx="1"/>
          </p:nvPr>
        </p:nvSpPr>
        <p:spPr>
          <a:xfrm>
            <a:off x="184150" y="627063"/>
            <a:ext cx="8834438" cy="6065837"/>
          </a:xfrm>
        </p:spPr>
        <p:txBody>
          <a:bodyPr/>
          <a:lstStyle/>
          <a:p>
            <a:pPr algn="just" hangingPunct="1">
              <a:lnSpc>
                <a:spcPct val="100000"/>
              </a:lnSpc>
              <a:spcBef>
                <a:spcPts val="600"/>
              </a:spcBef>
              <a:buNone/>
            </a:pPr>
            <a:r>
              <a:rPr lang="en-US" sz="3200" b="1" dirty="0" smtClean="0"/>
              <a:t>radical</a:t>
            </a:r>
            <a:r>
              <a:rPr lang="en-US" b="1" dirty="0" smtClean="0"/>
              <a:t> </a:t>
            </a:r>
            <a:r>
              <a:rPr lang="en-US" dirty="0" smtClean="0"/>
              <a:t>               </a:t>
            </a:r>
            <a:r>
              <a:rPr lang="en-US" i="1" dirty="0" smtClean="0">
                <a:solidFill>
                  <a:srgbClr val="C00000"/>
                </a:solidFill>
              </a:rPr>
              <a:t>a.</a:t>
            </a:r>
            <a:r>
              <a:rPr lang="en-US" i="1" dirty="0" smtClean="0"/>
              <a:t> </a:t>
            </a:r>
            <a:r>
              <a:rPr lang="en-US" dirty="0" smtClean="0"/>
              <a:t>(of opinions etc.) based on the belief that </a:t>
            </a:r>
            <a:r>
              <a:rPr lang="en-US" spc="20" dirty="0" smtClean="0"/>
              <a:t>important political or social changes are necessary </a:t>
            </a:r>
            <a:r>
              <a:rPr lang="zh-CN" altLang="en-US" sz="2400" dirty="0" smtClean="0">
                <a:solidFill>
                  <a:srgbClr val="0070C0"/>
                </a:solidFill>
              </a:rPr>
              <a:t>激进的；极端的</a:t>
            </a:r>
            <a:endParaRPr lang="en-US" altLang="zh-CN" sz="2400" dirty="0" smtClean="0">
              <a:solidFill>
                <a:srgbClr val="0070C0"/>
              </a:solidFill>
            </a:endParaRPr>
          </a:p>
          <a:p>
            <a:pPr>
              <a:lnSpc>
                <a:spcPct val="100000"/>
              </a:lnSpc>
              <a:spcBef>
                <a:spcPts val="600"/>
              </a:spcBef>
              <a:buNone/>
            </a:pPr>
            <a:r>
              <a:rPr lang="en-US" altLang="zh-CN" i="1" dirty="0" smtClean="0"/>
              <a:t>e.g. </a:t>
            </a:r>
          </a:p>
          <a:p>
            <a:pPr marL="514350" indent="-514350" eaLnBrk="1" hangingPunct="1">
              <a:lnSpc>
                <a:spcPct val="100000"/>
              </a:lnSpc>
              <a:spcBef>
                <a:spcPts val="600"/>
              </a:spcBef>
              <a:buSzTx/>
              <a:buFont typeface="+mj-lt"/>
              <a:buAutoNum type="arabicPeriod"/>
            </a:pPr>
            <a:r>
              <a:rPr lang="en-US" altLang="zh-CN" dirty="0" smtClean="0"/>
              <a:t>He also had radical views on politics.</a:t>
            </a:r>
          </a:p>
          <a:p>
            <a:pPr marL="457200" indent="-457200" eaLnBrk="1" hangingPunct="1">
              <a:lnSpc>
                <a:spcPct val="100000"/>
              </a:lnSpc>
              <a:spcBef>
                <a:spcPts val="600"/>
              </a:spcBef>
              <a:buSzTx/>
              <a:buNone/>
            </a:pPr>
            <a:r>
              <a:rPr lang="zh-CN" altLang="en-US" sz="2400" dirty="0" smtClean="0">
                <a:solidFill>
                  <a:schemeClr val="hlink"/>
                </a:solidFill>
              </a:rPr>
              <a:t>       他对政治也有极端的看法。</a:t>
            </a:r>
          </a:p>
          <a:p>
            <a:pPr marL="514350" indent="-514350" algn="just" eaLnBrk="1" hangingPunct="1">
              <a:lnSpc>
                <a:spcPct val="100000"/>
              </a:lnSpc>
              <a:spcBef>
                <a:spcPts val="600"/>
              </a:spcBef>
              <a:buSzPct val="100000"/>
              <a:buFont typeface="+mj-lt"/>
              <a:buAutoNum type="arabicPeriod" startAt="2"/>
            </a:pPr>
            <a:r>
              <a:rPr lang="en-US" altLang="zh-CN" dirty="0" smtClean="0"/>
              <a:t>Opening borders to let many more job-seekers go  where they please would be radical, but it would not mean allowing criminals, drug-smugglers or terrorists to move freely between countries.</a:t>
            </a:r>
          </a:p>
          <a:p>
            <a:pPr marL="182563" indent="-182563" eaLnBrk="1" hangingPunct="1">
              <a:lnSpc>
                <a:spcPct val="100000"/>
              </a:lnSpc>
              <a:spcBef>
                <a:spcPts val="600"/>
              </a:spcBef>
              <a:buSzPct val="120000"/>
              <a:buNone/>
            </a:pPr>
            <a:r>
              <a:rPr lang="zh-CN" altLang="en-US" dirty="0" smtClean="0"/>
              <a:t>      </a:t>
            </a:r>
            <a:r>
              <a:rPr lang="zh-CN" altLang="en-US" sz="2400" dirty="0" smtClean="0">
                <a:solidFill>
                  <a:schemeClr val="hlink"/>
                </a:solidFill>
              </a:rPr>
              <a:t>开放边界让更多的求职者去梦想之地是激进的，但它并不意</a:t>
            </a:r>
            <a:endParaRPr lang="en-US" altLang="zh-CN" sz="2400" dirty="0" smtClean="0">
              <a:solidFill>
                <a:schemeClr val="hlink"/>
              </a:solidFill>
            </a:endParaRPr>
          </a:p>
          <a:p>
            <a:pPr marL="182563" indent="-182563" eaLnBrk="1" hangingPunct="1">
              <a:lnSpc>
                <a:spcPct val="100000"/>
              </a:lnSpc>
              <a:spcBef>
                <a:spcPts val="600"/>
              </a:spcBef>
              <a:buSzPct val="120000"/>
              <a:buNone/>
            </a:pPr>
            <a:r>
              <a:rPr lang="en-US" altLang="zh-CN" sz="2400" dirty="0">
                <a:solidFill>
                  <a:schemeClr val="hlink"/>
                </a:solidFill>
              </a:rPr>
              <a:t> </a:t>
            </a:r>
            <a:r>
              <a:rPr lang="en-US" altLang="zh-CN" sz="2400" dirty="0" smtClean="0">
                <a:solidFill>
                  <a:schemeClr val="hlink"/>
                </a:solidFill>
              </a:rPr>
              <a:t>      </a:t>
            </a:r>
            <a:r>
              <a:rPr lang="zh-CN" altLang="en-US" sz="2400" dirty="0" smtClean="0">
                <a:solidFill>
                  <a:schemeClr val="hlink"/>
                </a:solidFill>
              </a:rPr>
              <a:t>味着允许罪犯、毒品贩子或恐怖分子在国与国之间自由地穿</a:t>
            </a:r>
            <a:endParaRPr lang="en-US" altLang="zh-CN" sz="2400" dirty="0" smtClean="0">
              <a:solidFill>
                <a:schemeClr val="hlink"/>
              </a:solidFill>
            </a:endParaRPr>
          </a:p>
          <a:p>
            <a:pPr marL="182563" indent="-182563" eaLnBrk="1" hangingPunct="1">
              <a:lnSpc>
                <a:spcPct val="100000"/>
              </a:lnSpc>
              <a:spcBef>
                <a:spcPts val="600"/>
              </a:spcBef>
              <a:buSzPct val="120000"/>
              <a:buNone/>
            </a:pPr>
            <a:r>
              <a:rPr lang="en-US" altLang="zh-CN" sz="2400" dirty="0">
                <a:solidFill>
                  <a:schemeClr val="hlink"/>
                </a:solidFill>
              </a:rPr>
              <a:t> </a:t>
            </a:r>
            <a:r>
              <a:rPr lang="en-US" altLang="zh-CN" sz="2400" dirty="0" smtClean="0">
                <a:solidFill>
                  <a:schemeClr val="hlink"/>
                </a:solidFill>
              </a:rPr>
              <a:t>      </a:t>
            </a:r>
            <a:r>
              <a:rPr lang="zh-CN" altLang="en-US" sz="2400" dirty="0" smtClean="0">
                <a:solidFill>
                  <a:schemeClr val="hlink"/>
                </a:solidFill>
              </a:rPr>
              <a:t>梭。</a:t>
            </a:r>
            <a:endParaRPr lang="zh-CN" altLang="en-US" dirty="0"/>
          </a:p>
        </p:txBody>
      </p:sp>
      <p:sp>
        <p:nvSpPr>
          <p:cNvPr id="12294"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pic>
        <p:nvPicPr>
          <p:cNvPr id="12297" name="图片 1">
            <a:hlinkClick r:id="rId5" action="ppaction://hlinksldjump"/>
          </p:cNvPr>
          <p:cNvPicPr>
            <a:picLocks noChangeAspect="1"/>
          </p:cNvPicPr>
          <p:nvPr/>
        </p:nvPicPr>
        <p:blipFill>
          <a:blip r:embed="rId6"/>
          <a:srcRect/>
          <a:stretch>
            <a:fillRect/>
          </a:stretch>
        </p:blipFill>
        <p:spPr bwMode="auto">
          <a:xfrm>
            <a:off x="8191811" y="6118225"/>
            <a:ext cx="760413" cy="539750"/>
          </a:xfrm>
          <a:prstGeom prst="rect">
            <a:avLst/>
          </a:prstGeom>
          <a:noFill/>
          <a:ln w="9525">
            <a:noFill/>
            <a:miter lim="800000"/>
            <a:headEnd/>
            <a:tailEnd/>
          </a:ln>
        </p:spPr>
      </p:pic>
      <p:pic>
        <p:nvPicPr>
          <p:cNvPr id="10" name="图片 9" descr="END"/>
          <p:cNvPicPr>
            <a:picLocks noChangeAspect="1" noChangeArrowheads="1"/>
          </p:cNvPicPr>
          <p:nvPr/>
        </p:nvPicPr>
        <p:blipFill>
          <a:blip r:embed="rId7"/>
          <a:srcRect/>
          <a:stretch>
            <a:fillRect/>
          </a:stretch>
        </p:blipFill>
        <p:spPr bwMode="auto">
          <a:xfrm>
            <a:off x="7163242" y="6272904"/>
            <a:ext cx="474663" cy="225425"/>
          </a:xfrm>
          <a:prstGeom prst="rect">
            <a:avLst/>
          </a:prstGeom>
          <a:noFill/>
          <a:ln w="9525">
            <a:noFill/>
            <a:miter lim="800000"/>
            <a:headEnd/>
            <a:tailEnd/>
          </a:ln>
        </p:spPr>
      </p:pic>
      <p:pic>
        <p:nvPicPr>
          <p:cNvPr id="54274" name="Picture 2" descr="C:\Users\zhao\AppData\Roaming\Tencent\Users\27957503\QQ\WinTemp\RichOle\U45{FLSAX`9ES(F4LL9BYOY.png"/>
          <p:cNvPicPr>
            <a:picLocks noChangeAspect="1" noChangeArrowheads="1"/>
          </p:cNvPicPr>
          <p:nvPr/>
        </p:nvPicPr>
        <p:blipFill>
          <a:blip r:embed="rId8"/>
          <a:srcRect/>
          <a:stretch>
            <a:fillRect/>
          </a:stretch>
        </p:blipFill>
        <p:spPr bwMode="auto">
          <a:xfrm>
            <a:off x="1684020" y="819912"/>
            <a:ext cx="1066800" cy="266700"/>
          </a:xfrm>
          <a:prstGeom prst="rect">
            <a:avLst/>
          </a:prstGeom>
          <a:noFill/>
        </p:spPr>
      </p:pic>
      <p:pic>
        <p:nvPicPr>
          <p:cNvPr id="8" name="图片 5" descr="Back">
            <a:hlinkClick r:id="rId9" action="ppaction://hlinksldjump"/>
          </p:cNvPr>
          <p:cNvPicPr>
            <a:picLocks noChangeAspect="1" noChangeArrowheads="1"/>
          </p:cNvPicPr>
          <p:nvPr/>
        </p:nvPicPr>
        <p:blipFill>
          <a:blip r:embed="rId10"/>
          <a:srcRect/>
          <a:stretch>
            <a:fillRect/>
          </a:stretch>
        </p:blipFill>
        <p:spPr bwMode="auto">
          <a:xfrm>
            <a:off x="7656513" y="47625"/>
            <a:ext cx="558800" cy="3937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
                                            <p:txEl>
                                              <p:pRg st="3" end="3"/>
                                            </p:txEl>
                                          </p:spTgt>
                                        </p:tgtEl>
                                        <p:attrNameLst>
                                          <p:attrName>style.visibility</p:attrName>
                                        </p:attrNameLst>
                                      </p:cBhvr>
                                      <p:to>
                                        <p:strVal val="visible"/>
                                      </p:to>
                                    </p:set>
                                    <p:animEffect transition="in" filter="dissolve">
                                      <p:cBhvr>
                                        <p:cTn id="7" dur="500"/>
                                        <p:tgtEl>
                                          <p:spTgt spid="15">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5">
                                            <p:txEl>
                                              <p:pRg st="5" end="5"/>
                                            </p:txEl>
                                          </p:spTgt>
                                        </p:tgtEl>
                                        <p:attrNameLst>
                                          <p:attrName>style.visibility</p:attrName>
                                        </p:attrNameLst>
                                      </p:cBhvr>
                                      <p:to>
                                        <p:strVal val="visible"/>
                                      </p:to>
                                    </p:set>
                                    <p:animEffect transition="in" filter="dissolve">
                                      <p:cBhvr>
                                        <p:cTn id="12" dur="500"/>
                                        <p:tgtEl>
                                          <p:spTgt spid="15">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5">
                                            <p:txEl>
                                              <p:pRg st="6" end="6"/>
                                            </p:txEl>
                                          </p:spTgt>
                                        </p:tgtEl>
                                        <p:attrNameLst>
                                          <p:attrName>style.visibility</p:attrName>
                                        </p:attrNameLst>
                                      </p:cBhvr>
                                      <p:to>
                                        <p:strVal val="visible"/>
                                      </p:to>
                                    </p:set>
                                    <p:animEffect transition="in" filter="dissolve">
                                      <p:cBhvr>
                                        <p:cTn id="17" dur="500"/>
                                        <p:tgtEl>
                                          <p:spTgt spid="15">
                                            <p:txEl>
                                              <p:pRg st="6" end="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5">
                                            <p:txEl>
                                              <p:pRg st="7" end="7"/>
                                            </p:txEl>
                                          </p:spTgt>
                                        </p:tgtEl>
                                        <p:attrNameLst>
                                          <p:attrName>style.visibility</p:attrName>
                                        </p:attrNameLst>
                                      </p:cBhvr>
                                      <p:to>
                                        <p:strVal val="visible"/>
                                      </p:to>
                                    </p:set>
                                    <p:animEffect transition="in" filter="dissolve">
                                      <p:cBhvr>
                                        <p:cTn id="22" dur="500"/>
                                        <p:tgtEl>
                                          <p:spTgt spid="15">
                                            <p:txEl>
                                              <p:pRg st="7" end="7"/>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dissolve">
                                      <p:cBhvr>
                                        <p:cTn id="27"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12291" name="图片 6" descr="Home">
            <a:hlinkClick r:id="rId3" action="ppaction://hlinksldjump"/>
          </p:cNvPr>
          <p:cNvPicPr>
            <a:picLocks noChangeAspect="1" noChangeArrowheads="1"/>
          </p:cNvPicPr>
          <p:nvPr/>
        </p:nvPicPr>
        <p:blipFill>
          <a:blip r:embed="rId4"/>
          <a:srcRect/>
          <a:stretch>
            <a:fillRect/>
          </a:stretch>
        </p:blipFill>
        <p:spPr bwMode="auto">
          <a:xfrm>
            <a:off x="8331200" y="52388"/>
            <a:ext cx="484188" cy="441325"/>
          </a:xfrm>
          <a:prstGeom prst="rect">
            <a:avLst/>
          </a:prstGeom>
          <a:noFill/>
          <a:ln w="9525">
            <a:noFill/>
            <a:miter lim="800000"/>
            <a:headEnd/>
            <a:tailEnd/>
          </a:ln>
        </p:spPr>
      </p:pic>
      <p:sp>
        <p:nvSpPr>
          <p:cNvPr id="15" name="内容占位符 2"/>
          <p:cNvSpPr>
            <a:spLocks noGrp="1"/>
          </p:cNvSpPr>
          <p:nvPr>
            <p:ph idx="1"/>
          </p:nvPr>
        </p:nvSpPr>
        <p:spPr>
          <a:xfrm>
            <a:off x="184150" y="627063"/>
            <a:ext cx="8834438" cy="6065837"/>
          </a:xfrm>
        </p:spPr>
        <p:txBody>
          <a:bodyPr/>
          <a:lstStyle/>
          <a:p>
            <a:pPr>
              <a:lnSpc>
                <a:spcPct val="80000"/>
              </a:lnSpc>
              <a:buNone/>
            </a:pPr>
            <a:r>
              <a:rPr lang="en-US" sz="3200" b="1" dirty="0" smtClean="0"/>
              <a:t>particularly </a:t>
            </a:r>
            <a:r>
              <a:rPr lang="en-US" dirty="0" smtClean="0"/>
              <a:t>                             </a:t>
            </a:r>
            <a:r>
              <a:rPr lang="en-US" i="1" dirty="0" err="1" smtClean="0">
                <a:solidFill>
                  <a:srgbClr val="C00000"/>
                </a:solidFill>
              </a:rPr>
              <a:t>ad.</a:t>
            </a:r>
            <a:endParaRPr lang="en-US" i="1" dirty="0" smtClean="0">
              <a:solidFill>
                <a:srgbClr val="C00000"/>
              </a:solidFill>
            </a:endParaRPr>
          </a:p>
          <a:p>
            <a:pPr algn="just">
              <a:lnSpc>
                <a:spcPct val="80000"/>
              </a:lnSpc>
              <a:buNone/>
            </a:pPr>
            <a:r>
              <a:rPr lang="en-US" b="1" dirty="0" smtClean="0"/>
              <a:t>1. </a:t>
            </a:r>
            <a:r>
              <a:rPr lang="en-US" dirty="0" smtClean="0"/>
              <a:t>used for emphasizing that sth. refers especially to one specific person, thing, or situation </a:t>
            </a:r>
            <a:r>
              <a:rPr lang="zh-CN" altLang="en-US" sz="2400" dirty="0" smtClean="0">
                <a:solidFill>
                  <a:srgbClr val="0070C0"/>
                </a:solidFill>
              </a:rPr>
              <a:t>尤其</a:t>
            </a:r>
            <a:endParaRPr lang="zh-CN" altLang="en-US" sz="4000" dirty="0" smtClean="0">
              <a:solidFill>
                <a:srgbClr val="0070C0"/>
              </a:solidFill>
            </a:endParaRPr>
          </a:p>
          <a:p>
            <a:pPr marL="363538" indent="-363538" algn="just" eaLnBrk="1" hangingPunct="1">
              <a:lnSpc>
                <a:spcPct val="80000"/>
              </a:lnSpc>
              <a:buSzPct val="120000"/>
              <a:buNone/>
              <a:tabLst>
                <a:tab pos="447675" algn="l"/>
              </a:tabLst>
            </a:pPr>
            <a:r>
              <a:rPr lang="en-US" altLang="zh-CN" sz="2800" i="1" dirty="0" smtClean="0"/>
              <a:t>e.g. </a:t>
            </a:r>
          </a:p>
          <a:p>
            <a:pPr marL="514350" indent="-514350" algn="just" eaLnBrk="1" hangingPunct="1">
              <a:lnSpc>
                <a:spcPct val="80000"/>
              </a:lnSpc>
              <a:buSzPct val="100000"/>
              <a:buFont typeface="+mj-lt"/>
              <a:buAutoNum type="arabicPeriod"/>
              <a:tabLst>
                <a:tab pos="447675" algn="l"/>
              </a:tabLst>
            </a:pPr>
            <a:r>
              <a:rPr lang="en-US" altLang="zh-CN" dirty="0" smtClean="0"/>
              <a:t>When all the people of the world remember to laugh,    particularly at themselves, there will be no more    dictators and no more wars.</a:t>
            </a:r>
          </a:p>
          <a:p>
            <a:pPr marL="182563" indent="-182563" algn="just" eaLnBrk="1" hangingPunct="1">
              <a:lnSpc>
                <a:spcPct val="80000"/>
              </a:lnSpc>
              <a:buSzPct val="120000"/>
              <a:buNone/>
              <a:tabLst>
                <a:tab pos="447675" algn="l"/>
              </a:tabLst>
            </a:pPr>
            <a:r>
              <a:rPr lang="zh-CN" altLang="en-US" dirty="0" smtClean="0"/>
              <a:t>      </a:t>
            </a:r>
            <a:r>
              <a:rPr lang="zh-CN" altLang="en-US" sz="2400" dirty="0" smtClean="0">
                <a:solidFill>
                  <a:schemeClr val="hlink"/>
                </a:solidFill>
              </a:rPr>
              <a:t>当世界上所有的人都记得大笑，尤其是笑他们自己，就不会</a:t>
            </a:r>
            <a:endParaRPr lang="en-US" altLang="zh-CN" sz="2400" dirty="0" smtClean="0">
              <a:solidFill>
                <a:schemeClr val="hlink"/>
              </a:solidFill>
            </a:endParaRPr>
          </a:p>
          <a:p>
            <a:pPr marL="182563" indent="-182563" algn="just" eaLnBrk="1" hangingPunct="1">
              <a:lnSpc>
                <a:spcPct val="80000"/>
              </a:lnSpc>
              <a:buSzPct val="120000"/>
              <a:buNone/>
              <a:tabLst>
                <a:tab pos="447675" algn="l"/>
              </a:tabLst>
            </a:pPr>
            <a:r>
              <a:rPr lang="en-US" altLang="zh-CN" sz="2400" dirty="0">
                <a:solidFill>
                  <a:schemeClr val="hlink"/>
                </a:solidFill>
              </a:rPr>
              <a:t> </a:t>
            </a:r>
            <a:r>
              <a:rPr lang="en-US" altLang="zh-CN" sz="2400" dirty="0" smtClean="0">
                <a:solidFill>
                  <a:schemeClr val="hlink"/>
                </a:solidFill>
              </a:rPr>
              <a:t>      </a:t>
            </a:r>
            <a:r>
              <a:rPr lang="zh-CN" altLang="en-US" sz="2400" dirty="0" smtClean="0">
                <a:solidFill>
                  <a:schemeClr val="hlink"/>
                </a:solidFill>
              </a:rPr>
              <a:t>有独裁者，也不会有战争了。</a:t>
            </a:r>
          </a:p>
          <a:p>
            <a:pPr marL="514350" indent="-514350" algn="just" eaLnBrk="1" hangingPunct="1">
              <a:lnSpc>
                <a:spcPct val="80000"/>
              </a:lnSpc>
              <a:buSzPct val="100000"/>
              <a:buFont typeface="+mj-lt"/>
              <a:buAutoNum type="arabicPeriod" startAt="2"/>
              <a:tabLst>
                <a:tab pos="447675" algn="l"/>
              </a:tabLst>
            </a:pPr>
            <a:r>
              <a:rPr lang="en-US" altLang="zh-CN" dirty="0" smtClean="0"/>
              <a:t>His remarks were particularly helpful.</a:t>
            </a:r>
          </a:p>
          <a:p>
            <a:pPr marL="363538" indent="-363538" algn="just" eaLnBrk="1" hangingPunct="1">
              <a:lnSpc>
                <a:spcPct val="80000"/>
              </a:lnSpc>
              <a:buSzPct val="120000"/>
              <a:buNone/>
              <a:tabLst>
                <a:tab pos="447675" algn="l"/>
              </a:tabLst>
            </a:pPr>
            <a:r>
              <a:rPr lang="en-US" altLang="zh-CN" dirty="0" smtClean="0"/>
              <a:t>      </a:t>
            </a:r>
            <a:r>
              <a:rPr lang="zh-CN" altLang="en-US" sz="2400" dirty="0" smtClean="0">
                <a:solidFill>
                  <a:schemeClr val="hlink"/>
                </a:solidFill>
                <a:latin typeface="宋体" charset="-122"/>
              </a:rPr>
              <a:t>他的话特别有帮助。</a:t>
            </a:r>
            <a:endParaRPr lang="en-US" altLang="zh-CN" sz="2400" dirty="0" smtClean="0">
              <a:solidFill>
                <a:schemeClr val="hlink"/>
              </a:solidFill>
              <a:latin typeface="宋体" charset="-122"/>
            </a:endParaRPr>
          </a:p>
          <a:p>
            <a:pPr marL="363538" indent="-363538" eaLnBrk="1" hangingPunct="1">
              <a:lnSpc>
                <a:spcPct val="80000"/>
              </a:lnSpc>
              <a:buSzPct val="120000"/>
              <a:buNone/>
              <a:tabLst>
                <a:tab pos="447675" algn="l"/>
              </a:tabLst>
            </a:pPr>
            <a:r>
              <a:rPr lang="en-US" b="1" dirty="0" smtClean="0"/>
              <a:t>2. </a:t>
            </a:r>
            <a:r>
              <a:rPr lang="en-US" dirty="0" smtClean="0"/>
              <a:t>very or very much </a:t>
            </a:r>
            <a:r>
              <a:rPr lang="zh-CN" altLang="en-US" sz="2400" dirty="0" smtClean="0">
                <a:solidFill>
                  <a:srgbClr val="0070C0"/>
                </a:solidFill>
              </a:rPr>
              <a:t>非常；特别</a:t>
            </a:r>
            <a:endParaRPr lang="en-US" altLang="zh-CN" sz="2400" dirty="0" smtClean="0">
              <a:solidFill>
                <a:srgbClr val="0070C0"/>
              </a:solidFill>
            </a:endParaRPr>
          </a:p>
          <a:p>
            <a:pPr>
              <a:lnSpc>
                <a:spcPct val="80000"/>
              </a:lnSpc>
              <a:buNone/>
            </a:pPr>
            <a:r>
              <a:rPr lang="en-US" altLang="zh-CN" i="1" dirty="0" smtClean="0"/>
              <a:t>e.g. </a:t>
            </a:r>
            <a:r>
              <a:rPr lang="en-US" dirty="0" smtClean="0"/>
              <a:t>Progress has been particularly disappointing.</a:t>
            </a:r>
          </a:p>
          <a:p>
            <a:pPr>
              <a:lnSpc>
                <a:spcPct val="80000"/>
              </a:lnSpc>
              <a:buNone/>
            </a:pPr>
            <a:r>
              <a:rPr lang="zh-CN" altLang="en-US" sz="2400" dirty="0" smtClean="0">
                <a:solidFill>
                  <a:srgbClr val="0070C0"/>
                </a:solidFill>
              </a:rPr>
              <a:t>         进展情况令人非常失望。</a:t>
            </a:r>
            <a:endParaRPr lang="zh-CN" altLang="en-US" dirty="0"/>
          </a:p>
        </p:txBody>
      </p:sp>
      <p:sp>
        <p:nvSpPr>
          <p:cNvPr id="12294"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pic>
        <p:nvPicPr>
          <p:cNvPr id="10" name="图片 9" descr="END"/>
          <p:cNvPicPr>
            <a:picLocks noChangeAspect="1" noChangeArrowheads="1"/>
          </p:cNvPicPr>
          <p:nvPr/>
        </p:nvPicPr>
        <p:blipFill>
          <a:blip r:embed="rId5"/>
          <a:srcRect/>
          <a:stretch>
            <a:fillRect/>
          </a:stretch>
        </p:blipFill>
        <p:spPr bwMode="auto">
          <a:xfrm>
            <a:off x="7163242" y="6431160"/>
            <a:ext cx="474663" cy="225425"/>
          </a:xfrm>
          <a:prstGeom prst="rect">
            <a:avLst/>
          </a:prstGeom>
          <a:noFill/>
          <a:ln w="9525">
            <a:noFill/>
            <a:miter lim="800000"/>
            <a:headEnd/>
            <a:tailEnd/>
          </a:ln>
        </p:spPr>
      </p:pic>
      <p:pic>
        <p:nvPicPr>
          <p:cNvPr id="53249" name="Picture 1" descr="C:\Users\zhao\AppData\Roaming\Tencent\Users\27957503\QQ\WinTemp\RichOle\KSVIIG(IP%$HJOR@RY4%K2F.png"/>
          <p:cNvPicPr>
            <a:picLocks noChangeAspect="1" noChangeArrowheads="1"/>
          </p:cNvPicPr>
          <p:nvPr/>
        </p:nvPicPr>
        <p:blipFill>
          <a:blip r:embed="rId6"/>
          <a:srcRect/>
          <a:stretch>
            <a:fillRect/>
          </a:stretch>
        </p:blipFill>
        <p:spPr bwMode="auto">
          <a:xfrm>
            <a:off x="2607945" y="719328"/>
            <a:ext cx="1495425" cy="295275"/>
          </a:xfrm>
          <a:prstGeom prst="rect">
            <a:avLst/>
          </a:prstGeom>
          <a:noFill/>
        </p:spPr>
      </p:pic>
      <p:pic>
        <p:nvPicPr>
          <p:cNvPr id="9" name="图片 5" descr="Back">
            <a:hlinkClick r:id="rId7" action="ppaction://hlinksldjump"/>
          </p:cNvPr>
          <p:cNvPicPr>
            <a:picLocks noChangeAspect="1" noChangeArrowheads="1"/>
          </p:cNvPicPr>
          <p:nvPr/>
        </p:nvPicPr>
        <p:blipFill>
          <a:blip r:embed="rId8"/>
          <a:srcRect/>
          <a:stretch>
            <a:fillRect/>
          </a:stretch>
        </p:blipFill>
        <p:spPr bwMode="auto">
          <a:xfrm>
            <a:off x="7656513" y="47625"/>
            <a:ext cx="558800" cy="393700"/>
          </a:xfrm>
          <a:prstGeom prst="rect">
            <a:avLst/>
          </a:prstGeom>
          <a:noFill/>
          <a:ln w="9525">
            <a:noFill/>
            <a:miter lim="800000"/>
            <a:headEnd/>
            <a:tailEnd/>
          </a:ln>
        </p:spPr>
      </p:pic>
      <p:pic>
        <p:nvPicPr>
          <p:cNvPr id="11" name="图片 1">
            <a:hlinkClick r:id="rId9" action="ppaction://hlinksldjump"/>
          </p:cNvPr>
          <p:cNvPicPr>
            <a:picLocks noChangeAspect="1"/>
          </p:cNvPicPr>
          <p:nvPr/>
        </p:nvPicPr>
        <p:blipFill>
          <a:blip r:embed="rId10"/>
          <a:srcRect/>
          <a:stretch>
            <a:fillRect/>
          </a:stretch>
        </p:blipFill>
        <p:spPr bwMode="auto">
          <a:xfrm>
            <a:off x="8191811" y="6241313"/>
            <a:ext cx="760413" cy="53975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
                                            <p:txEl>
                                              <p:pRg st="4" end="4"/>
                                            </p:txEl>
                                          </p:spTgt>
                                        </p:tgtEl>
                                        <p:attrNameLst>
                                          <p:attrName>style.visibility</p:attrName>
                                        </p:attrNameLst>
                                      </p:cBhvr>
                                      <p:to>
                                        <p:strVal val="visible"/>
                                      </p:to>
                                    </p:set>
                                    <p:animEffect transition="in" filter="dissolve">
                                      <p:cBhvr>
                                        <p:cTn id="7" dur="500"/>
                                        <p:tgtEl>
                                          <p:spTgt spid="15">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5">
                                            <p:txEl>
                                              <p:pRg st="5" end="5"/>
                                            </p:txEl>
                                          </p:spTgt>
                                        </p:tgtEl>
                                        <p:attrNameLst>
                                          <p:attrName>style.visibility</p:attrName>
                                        </p:attrNameLst>
                                      </p:cBhvr>
                                      <p:to>
                                        <p:strVal val="visible"/>
                                      </p:to>
                                    </p:set>
                                    <p:animEffect transition="in" filter="dissolve">
                                      <p:cBhvr>
                                        <p:cTn id="12" dur="500"/>
                                        <p:tgtEl>
                                          <p:spTgt spid="15">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5">
                                            <p:txEl>
                                              <p:pRg st="7" end="7"/>
                                            </p:txEl>
                                          </p:spTgt>
                                        </p:tgtEl>
                                        <p:attrNameLst>
                                          <p:attrName>style.visibility</p:attrName>
                                        </p:attrNameLst>
                                      </p:cBhvr>
                                      <p:to>
                                        <p:strVal val="visible"/>
                                      </p:to>
                                    </p:set>
                                    <p:animEffect transition="in" filter="dissolve">
                                      <p:cBhvr>
                                        <p:cTn id="17" dur="500"/>
                                        <p:tgtEl>
                                          <p:spTgt spid="15">
                                            <p:txEl>
                                              <p:pRg st="7" end="7"/>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5">
                                            <p:txEl>
                                              <p:pRg st="10" end="10"/>
                                            </p:txEl>
                                          </p:spTgt>
                                        </p:tgtEl>
                                        <p:attrNameLst>
                                          <p:attrName>style.visibility</p:attrName>
                                        </p:attrNameLst>
                                      </p:cBhvr>
                                      <p:to>
                                        <p:strVal val="visible"/>
                                      </p:to>
                                    </p:set>
                                    <p:animEffect transition="in" filter="dissolve">
                                      <p:cBhvr>
                                        <p:cTn id="22" dur="500"/>
                                        <p:tgtEl>
                                          <p:spTgt spid="15">
                                            <p:txEl>
                                              <p:pRg st="10" end="1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dissolve">
                                      <p:cBhvr>
                                        <p:cTn id="27"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12291" name="图片 6" descr="Home">
            <a:hlinkClick r:id="rId3" action="ppaction://hlinksldjump"/>
          </p:cNvPr>
          <p:cNvPicPr>
            <a:picLocks noChangeAspect="1" noChangeArrowheads="1"/>
          </p:cNvPicPr>
          <p:nvPr/>
        </p:nvPicPr>
        <p:blipFill>
          <a:blip r:embed="rId4"/>
          <a:srcRect/>
          <a:stretch>
            <a:fillRect/>
          </a:stretch>
        </p:blipFill>
        <p:spPr bwMode="auto">
          <a:xfrm>
            <a:off x="8331200" y="52388"/>
            <a:ext cx="484188" cy="441325"/>
          </a:xfrm>
          <a:prstGeom prst="rect">
            <a:avLst/>
          </a:prstGeom>
          <a:noFill/>
          <a:ln w="9525">
            <a:noFill/>
            <a:miter lim="800000"/>
            <a:headEnd/>
            <a:tailEnd/>
          </a:ln>
        </p:spPr>
      </p:pic>
      <p:sp>
        <p:nvSpPr>
          <p:cNvPr id="15" name="内容占位符 2"/>
          <p:cNvSpPr>
            <a:spLocks noGrp="1"/>
          </p:cNvSpPr>
          <p:nvPr>
            <p:ph idx="1"/>
          </p:nvPr>
        </p:nvSpPr>
        <p:spPr>
          <a:xfrm>
            <a:off x="184150" y="627063"/>
            <a:ext cx="8834438" cy="6065837"/>
          </a:xfrm>
        </p:spPr>
        <p:txBody>
          <a:bodyPr/>
          <a:lstStyle/>
          <a:p>
            <a:pPr algn="just">
              <a:lnSpc>
                <a:spcPct val="100000"/>
              </a:lnSpc>
              <a:buNone/>
            </a:pPr>
            <a:r>
              <a:rPr lang="en-US" sz="3200" b="1" dirty="0" smtClean="0"/>
              <a:t>workplace</a:t>
            </a:r>
            <a:r>
              <a:rPr lang="en-US" b="1" dirty="0" smtClean="0"/>
              <a:t> </a:t>
            </a:r>
            <a:r>
              <a:rPr lang="en-US" dirty="0" smtClean="0"/>
              <a:t>                         </a:t>
            </a:r>
            <a:r>
              <a:rPr lang="en-US" i="1" dirty="0" smtClean="0">
                <a:solidFill>
                  <a:srgbClr val="C00000"/>
                </a:solidFill>
              </a:rPr>
              <a:t>n. </a:t>
            </a:r>
            <a:r>
              <a:rPr lang="en-US" dirty="0" smtClean="0">
                <a:solidFill>
                  <a:srgbClr val="C00000"/>
                </a:solidFill>
              </a:rPr>
              <a:t>[C] </a:t>
            </a:r>
            <a:r>
              <a:rPr lang="en-US" dirty="0" smtClean="0"/>
              <a:t>the place where you work </a:t>
            </a:r>
            <a:r>
              <a:rPr lang="zh-CN" altLang="en-US" sz="2400" dirty="0" smtClean="0">
                <a:solidFill>
                  <a:srgbClr val="0070C0"/>
                </a:solidFill>
              </a:rPr>
              <a:t>工作地点；工作场所</a:t>
            </a:r>
            <a:endParaRPr lang="zh-CN" altLang="en-US" sz="4000" dirty="0" smtClean="0">
              <a:solidFill>
                <a:srgbClr val="0070C0"/>
              </a:solidFill>
            </a:endParaRPr>
          </a:p>
          <a:p>
            <a:pPr algn="just">
              <a:lnSpc>
                <a:spcPct val="100000"/>
              </a:lnSpc>
              <a:buNone/>
            </a:pPr>
            <a:r>
              <a:rPr lang="en-US" altLang="zh-CN" sz="2800" i="1" dirty="0" smtClean="0"/>
              <a:t>e.g. </a:t>
            </a:r>
          </a:p>
          <a:p>
            <a:pPr marL="515937" indent="-514350" algn="just">
              <a:lnSpc>
                <a:spcPct val="100000"/>
              </a:lnSpc>
              <a:buFont typeface="+mj-lt"/>
              <a:buAutoNum type="arabicPeriod"/>
            </a:pPr>
            <a:r>
              <a:rPr lang="en-US" dirty="0" smtClean="0"/>
              <a:t>Their houses were workplaces as well as dwellings.</a:t>
            </a:r>
          </a:p>
          <a:p>
            <a:pPr algn="just">
              <a:lnSpc>
                <a:spcPct val="100000"/>
              </a:lnSpc>
              <a:buNone/>
            </a:pPr>
            <a:r>
              <a:rPr lang="zh-CN" altLang="en-US" sz="2400" dirty="0" smtClean="0">
                <a:solidFill>
                  <a:srgbClr val="0070C0"/>
                </a:solidFill>
              </a:rPr>
              <a:t>        他们的房子不仅是住所，还是工作场地。</a:t>
            </a:r>
            <a:endParaRPr lang="en-US" altLang="zh-CN" sz="2400" dirty="0" smtClean="0">
              <a:solidFill>
                <a:srgbClr val="0070C0"/>
              </a:solidFill>
            </a:endParaRPr>
          </a:p>
          <a:p>
            <a:pPr marL="515937" indent="-514350" algn="just">
              <a:lnSpc>
                <a:spcPct val="100000"/>
              </a:lnSpc>
              <a:buFont typeface="+mj-lt"/>
              <a:buAutoNum type="arabicPeriod" startAt="2"/>
            </a:pPr>
            <a:r>
              <a:rPr lang="en-US" dirty="0" smtClean="0"/>
              <a:t>Workplace canteens are offering healthier foods than ever before.</a:t>
            </a:r>
          </a:p>
          <a:p>
            <a:pPr>
              <a:lnSpc>
                <a:spcPct val="100000"/>
              </a:lnSpc>
              <a:buNone/>
            </a:pPr>
            <a:r>
              <a:rPr lang="zh-CN" altLang="en-US" sz="2400" dirty="0" smtClean="0">
                <a:solidFill>
                  <a:srgbClr val="0070C0"/>
                </a:solidFill>
              </a:rPr>
              <a:t>        单位餐厅以前从没供应过像现在这样健康的饭菜。</a:t>
            </a:r>
            <a:endParaRPr lang="zh-CN" altLang="en-US" dirty="0"/>
          </a:p>
        </p:txBody>
      </p:sp>
      <p:sp>
        <p:nvSpPr>
          <p:cNvPr id="12294"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pic>
        <p:nvPicPr>
          <p:cNvPr id="10" name="图片 9" descr="END"/>
          <p:cNvPicPr>
            <a:picLocks noChangeAspect="1" noChangeArrowheads="1"/>
          </p:cNvPicPr>
          <p:nvPr/>
        </p:nvPicPr>
        <p:blipFill>
          <a:blip r:embed="rId5"/>
          <a:srcRect/>
          <a:stretch>
            <a:fillRect/>
          </a:stretch>
        </p:blipFill>
        <p:spPr bwMode="auto">
          <a:xfrm>
            <a:off x="7163242" y="6272904"/>
            <a:ext cx="474663" cy="225425"/>
          </a:xfrm>
          <a:prstGeom prst="rect">
            <a:avLst/>
          </a:prstGeom>
          <a:noFill/>
          <a:ln w="9525">
            <a:noFill/>
            <a:miter lim="800000"/>
            <a:headEnd/>
            <a:tailEnd/>
          </a:ln>
        </p:spPr>
      </p:pic>
      <p:pic>
        <p:nvPicPr>
          <p:cNvPr id="52225" name="Picture 1" descr="C:\Users\zhao\AppData\Roaming\Tencent\Users\27957503\QQ\WinTemp\RichOle\WCCN}$R7ZI4~}{YLZ(5MK@R.png"/>
          <p:cNvPicPr>
            <a:picLocks noChangeAspect="1" noChangeArrowheads="1"/>
          </p:cNvPicPr>
          <p:nvPr/>
        </p:nvPicPr>
        <p:blipFill>
          <a:blip r:embed="rId6"/>
          <a:srcRect/>
          <a:stretch>
            <a:fillRect/>
          </a:stretch>
        </p:blipFill>
        <p:spPr bwMode="auto">
          <a:xfrm>
            <a:off x="2408090" y="824613"/>
            <a:ext cx="1514475" cy="295275"/>
          </a:xfrm>
          <a:prstGeom prst="rect">
            <a:avLst/>
          </a:prstGeom>
          <a:noFill/>
        </p:spPr>
      </p:pic>
      <p:pic>
        <p:nvPicPr>
          <p:cNvPr id="9" name="图片 5" descr="Back">
            <a:hlinkClick r:id="rId7" action="ppaction://hlinksldjump"/>
          </p:cNvPr>
          <p:cNvPicPr>
            <a:picLocks noChangeAspect="1" noChangeArrowheads="1"/>
          </p:cNvPicPr>
          <p:nvPr/>
        </p:nvPicPr>
        <p:blipFill>
          <a:blip r:embed="rId8"/>
          <a:srcRect/>
          <a:stretch>
            <a:fillRect/>
          </a:stretch>
        </p:blipFill>
        <p:spPr bwMode="auto">
          <a:xfrm>
            <a:off x="7656513" y="47625"/>
            <a:ext cx="558800" cy="393700"/>
          </a:xfrm>
          <a:prstGeom prst="rect">
            <a:avLst/>
          </a:prstGeom>
          <a:noFill/>
          <a:ln w="9525">
            <a:noFill/>
            <a:miter lim="800000"/>
            <a:headEnd/>
            <a:tailEnd/>
          </a:ln>
        </p:spPr>
      </p:pic>
      <p:pic>
        <p:nvPicPr>
          <p:cNvPr id="11" name="图片 1">
            <a:hlinkClick r:id="rId9" action="ppaction://hlinksldjump"/>
          </p:cNvPr>
          <p:cNvPicPr>
            <a:picLocks noChangeAspect="1"/>
          </p:cNvPicPr>
          <p:nvPr/>
        </p:nvPicPr>
        <p:blipFill>
          <a:blip r:embed="rId10"/>
          <a:srcRect/>
          <a:stretch>
            <a:fillRect/>
          </a:stretch>
        </p:blipFill>
        <p:spPr bwMode="auto">
          <a:xfrm>
            <a:off x="8191811" y="6118225"/>
            <a:ext cx="760413" cy="53975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
                                            <p:txEl>
                                              <p:pRg st="3" end="3"/>
                                            </p:txEl>
                                          </p:spTgt>
                                        </p:tgtEl>
                                        <p:attrNameLst>
                                          <p:attrName>style.visibility</p:attrName>
                                        </p:attrNameLst>
                                      </p:cBhvr>
                                      <p:to>
                                        <p:strVal val="visible"/>
                                      </p:to>
                                    </p:set>
                                    <p:animEffect transition="in" filter="dissolve">
                                      <p:cBhvr>
                                        <p:cTn id="7" dur="500"/>
                                        <p:tgtEl>
                                          <p:spTgt spid="15">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5">
                                            <p:txEl>
                                              <p:pRg st="5" end="5"/>
                                            </p:txEl>
                                          </p:spTgt>
                                        </p:tgtEl>
                                        <p:attrNameLst>
                                          <p:attrName>style.visibility</p:attrName>
                                        </p:attrNameLst>
                                      </p:cBhvr>
                                      <p:to>
                                        <p:strVal val="visible"/>
                                      </p:to>
                                    </p:set>
                                    <p:animEffect transition="in" filter="dissolve">
                                      <p:cBhvr>
                                        <p:cTn id="12" dur="500"/>
                                        <p:tgtEl>
                                          <p:spTgt spid="15">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dissolve">
                                      <p:cBhvr>
                                        <p:cTn id="17"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12291" name="图片 6" descr="Home">
            <a:hlinkClick r:id="rId3" action="ppaction://hlinksldjump"/>
          </p:cNvPr>
          <p:cNvPicPr>
            <a:picLocks noChangeAspect="1" noChangeArrowheads="1"/>
          </p:cNvPicPr>
          <p:nvPr/>
        </p:nvPicPr>
        <p:blipFill>
          <a:blip r:embed="rId4"/>
          <a:srcRect/>
          <a:stretch>
            <a:fillRect/>
          </a:stretch>
        </p:blipFill>
        <p:spPr bwMode="auto">
          <a:xfrm>
            <a:off x="8331200" y="52388"/>
            <a:ext cx="484188" cy="441325"/>
          </a:xfrm>
          <a:prstGeom prst="rect">
            <a:avLst/>
          </a:prstGeom>
          <a:noFill/>
          <a:ln w="9525">
            <a:noFill/>
            <a:miter lim="800000"/>
            <a:headEnd/>
            <a:tailEnd/>
          </a:ln>
        </p:spPr>
      </p:pic>
      <p:sp>
        <p:nvSpPr>
          <p:cNvPr id="15" name="内容占位符 2"/>
          <p:cNvSpPr>
            <a:spLocks noGrp="1"/>
          </p:cNvSpPr>
          <p:nvPr>
            <p:ph idx="1"/>
          </p:nvPr>
        </p:nvSpPr>
        <p:spPr>
          <a:xfrm>
            <a:off x="184150" y="627063"/>
            <a:ext cx="8834438" cy="6065837"/>
          </a:xfrm>
        </p:spPr>
        <p:txBody>
          <a:bodyPr/>
          <a:lstStyle/>
          <a:p>
            <a:pPr>
              <a:lnSpc>
                <a:spcPct val="80000"/>
              </a:lnSpc>
              <a:spcBef>
                <a:spcPts val="600"/>
              </a:spcBef>
              <a:buNone/>
            </a:pPr>
            <a:r>
              <a:rPr lang="en-US" sz="3200" b="1" dirty="0" smtClean="0"/>
              <a:t>suspicion </a:t>
            </a:r>
            <a:r>
              <a:rPr lang="en-US" dirty="0" smtClean="0"/>
              <a:t>                            </a:t>
            </a:r>
            <a:r>
              <a:rPr lang="en-US" i="1" dirty="0" smtClean="0">
                <a:solidFill>
                  <a:srgbClr val="C00000"/>
                </a:solidFill>
              </a:rPr>
              <a:t>n.</a:t>
            </a:r>
            <a:endParaRPr lang="zh-CN" altLang="en-US" sz="4000" dirty="0" smtClean="0">
              <a:solidFill>
                <a:srgbClr val="C00000"/>
              </a:solidFill>
            </a:endParaRPr>
          </a:p>
          <a:p>
            <a:pPr>
              <a:lnSpc>
                <a:spcPct val="80000"/>
              </a:lnSpc>
              <a:spcBef>
                <a:spcPts val="600"/>
              </a:spcBef>
              <a:buNone/>
            </a:pPr>
            <a:r>
              <a:rPr lang="en-US" b="1" dirty="0" smtClean="0"/>
              <a:t>1. </a:t>
            </a:r>
            <a:r>
              <a:rPr lang="en-US" dirty="0" smtClean="0">
                <a:solidFill>
                  <a:srgbClr val="C00000"/>
                </a:solidFill>
              </a:rPr>
              <a:t>[U] </a:t>
            </a:r>
            <a:r>
              <a:rPr lang="en-US" dirty="0" smtClean="0"/>
              <a:t>a feeling that you do not trust sb. or sth. </a:t>
            </a:r>
            <a:r>
              <a:rPr lang="zh-CN" altLang="en-US" sz="2400" dirty="0" smtClean="0">
                <a:solidFill>
                  <a:srgbClr val="0070C0"/>
                </a:solidFill>
              </a:rPr>
              <a:t>不信任；猜疑 </a:t>
            </a:r>
            <a:endParaRPr lang="en-US" altLang="zh-CN" dirty="0" smtClean="0">
              <a:solidFill>
                <a:srgbClr val="0070C0"/>
              </a:solidFill>
            </a:endParaRPr>
          </a:p>
          <a:p>
            <a:pPr marL="447675" indent="-447675" eaLnBrk="1" hangingPunct="1">
              <a:lnSpc>
                <a:spcPct val="80000"/>
              </a:lnSpc>
              <a:spcBef>
                <a:spcPts val="600"/>
              </a:spcBef>
              <a:buSzPct val="120000"/>
              <a:buNone/>
            </a:pPr>
            <a:r>
              <a:rPr lang="en-US" altLang="zh-CN" i="1" dirty="0" smtClean="0"/>
              <a:t>e.g.</a:t>
            </a:r>
            <a:r>
              <a:rPr lang="en-US" altLang="zh-CN" dirty="0" smtClean="0"/>
              <a:t> </a:t>
            </a:r>
          </a:p>
          <a:p>
            <a:pPr marL="447675" indent="-447675" eaLnBrk="1" hangingPunct="1">
              <a:lnSpc>
                <a:spcPct val="80000"/>
              </a:lnSpc>
              <a:spcBef>
                <a:spcPts val="600"/>
              </a:spcBef>
              <a:buSzPct val="120000"/>
              <a:buNone/>
            </a:pPr>
            <a:r>
              <a:rPr lang="en-US" altLang="zh-CN" dirty="0" smtClean="0"/>
              <a:t>1. Suspicion is the poison of friendship.</a:t>
            </a:r>
          </a:p>
          <a:p>
            <a:pPr marL="447675" indent="-447675" eaLnBrk="1" hangingPunct="1">
              <a:lnSpc>
                <a:spcPct val="80000"/>
              </a:lnSpc>
              <a:spcBef>
                <a:spcPts val="600"/>
              </a:spcBef>
              <a:buSzPct val="120000"/>
              <a:buNone/>
            </a:pPr>
            <a:r>
              <a:rPr lang="zh-CN" altLang="en-US" sz="2400" dirty="0" smtClean="0">
                <a:solidFill>
                  <a:schemeClr val="hlink"/>
                </a:solidFill>
                <a:latin typeface="宋体" charset="-122"/>
              </a:rPr>
              <a:t>  猜疑是友谊的毒药。</a:t>
            </a:r>
          </a:p>
          <a:p>
            <a:pPr marL="447675" indent="-447675" eaLnBrk="1" hangingPunct="1">
              <a:lnSpc>
                <a:spcPct val="80000"/>
              </a:lnSpc>
              <a:spcBef>
                <a:spcPts val="600"/>
              </a:spcBef>
              <a:buSzPct val="120000"/>
              <a:buNone/>
            </a:pPr>
            <a:r>
              <a:rPr lang="en-US" altLang="zh-CN" dirty="0" smtClean="0"/>
              <a:t>2. She always treated us with suspicion.</a:t>
            </a:r>
          </a:p>
          <a:p>
            <a:pPr marL="447675" indent="-447675" eaLnBrk="1" hangingPunct="1">
              <a:lnSpc>
                <a:spcPct val="80000"/>
              </a:lnSpc>
              <a:spcBef>
                <a:spcPts val="600"/>
              </a:spcBef>
              <a:buSzPct val="120000"/>
              <a:buNone/>
            </a:pPr>
            <a:r>
              <a:rPr lang="zh-CN" altLang="en-US" dirty="0" smtClean="0"/>
              <a:t>    </a:t>
            </a:r>
            <a:r>
              <a:rPr lang="zh-CN" altLang="en-US" sz="2400" dirty="0" smtClean="0">
                <a:solidFill>
                  <a:schemeClr val="hlink"/>
                </a:solidFill>
              </a:rPr>
              <a:t>她对我们总是不信任。</a:t>
            </a:r>
            <a:endParaRPr lang="zh-CN" altLang="en-US" sz="4000" dirty="0" smtClean="0"/>
          </a:p>
          <a:p>
            <a:pPr marL="361950" indent="-360363" algn="just">
              <a:lnSpc>
                <a:spcPct val="100000"/>
              </a:lnSpc>
              <a:spcBef>
                <a:spcPts val="600"/>
              </a:spcBef>
              <a:buNone/>
            </a:pPr>
            <a:r>
              <a:rPr lang="en-US" b="1" dirty="0" smtClean="0"/>
              <a:t>2. </a:t>
            </a:r>
            <a:r>
              <a:rPr lang="en-US" dirty="0" smtClean="0">
                <a:solidFill>
                  <a:srgbClr val="C00000"/>
                </a:solidFill>
              </a:rPr>
              <a:t>[C]</a:t>
            </a:r>
            <a:r>
              <a:rPr lang="en-US" dirty="0" smtClean="0"/>
              <a:t> a feeling that sb. has done sth. wrong</a:t>
            </a:r>
            <a:r>
              <a:rPr lang="zh-CN" altLang="en-US" sz="2400" dirty="0" smtClean="0">
                <a:solidFill>
                  <a:srgbClr val="0070C0"/>
                </a:solidFill>
              </a:rPr>
              <a:t>（对某人做错事的）怀疑，猜疑，疑心</a:t>
            </a:r>
            <a:endParaRPr lang="zh-CN" altLang="en-US" sz="4000" dirty="0" smtClean="0">
              <a:solidFill>
                <a:srgbClr val="0070C0"/>
              </a:solidFill>
            </a:endParaRPr>
          </a:p>
          <a:p>
            <a:pPr marL="630238" indent="-628650" algn="just" eaLnBrk="1" hangingPunct="1">
              <a:lnSpc>
                <a:spcPct val="100000"/>
              </a:lnSpc>
              <a:spcBef>
                <a:spcPts val="600"/>
              </a:spcBef>
              <a:buSzPct val="120000"/>
              <a:buNone/>
            </a:pPr>
            <a:r>
              <a:rPr lang="en-US" altLang="zh-CN" sz="2800" i="1" dirty="0" smtClean="0"/>
              <a:t>e.g. </a:t>
            </a:r>
            <a:r>
              <a:rPr lang="en-US" altLang="zh-CN" dirty="0" err="1" smtClean="0"/>
              <a:t>Neighbours’</a:t>
            </a:r>
            <a:r>
              <a:rPr lang="en-US" altLang="zh-CN" dirty="0" smtClean="0"/>
              <a:t> suspicions were aroused by the bruises     </a:t>
            </a:r>
          </a:p>
          <a:p>
            <a:pPr marL="630238" indent="-628650" algn="just" eaLnBrk="1" hangingPunct="1">
              <a:lnSpc>
                <a:spcPct val="100000"/>
              </a:lnSpc>
              <a:spcBef>
                <a:spcPts val="600"/>
              </a:spcBef>
              <a:buSzPct val="120000"/>
              <a:buNone/>
            </a:pPr>
            <a:r>
              <a:rPr lang="en-US" altLang="zh-CN" dirty="0"/>
              <a:t> </a:t>
            </a:r>
            <a:r>
              <a:rPr lang="en-US" altLang="zh-CN" dirty="0" smtClean="0"/>
              <a:t>       on the child’s arms.</a:t>
            </a:r>
          </a:p>
          <a:p>
            <a:pPr eaLnBrk="1" hangingPunct="1">
              <a:lnSpc>
                <a:spcPct val="80000"/>
              </a:lnSpc>
              <a:spcBef>
                <a:spcPts val="600"/>
              </a:spcBef>
              <a:buSzPct val="120000"/>
              <a:buNone/>
            </a:pPr>
            <a:r>
              <a:rPr lang="en-US" altLang="zh-CN" dirty="0" smtClean="0"/>
              <a:t>        </a:t>
            </a:r>
            <a:r>
              <a:rPr lang="zh-CN" altLang="en-US" sz="2400" dirty="0" smtClean="0">
                <a:solidFill>
                  <a:schemeClr val="hlink"/>
                </a:solidFill>
                <a:latin typeface="宋体" charset="-122"/>
              </a:rPr>
              <a:t>孩子手臂上的伤痕引起了邻居们的怀疑。</a:t>
            </a:r>
            <a:endParaRPr lang="en-US" altLang="zh-CN" dirty="0" smtClean="0"/>
          </a:p>
          <a:p>
            <a:pPr marL="182563" lvl="1" indent="-182563" eaLnBrk="1" hangingPunct="1">
              <a:lnSpc>
                <a:spcPct val="80000"/>
              </a:lnSpc>
              <a:spcBef>
                <a:spcPts val="600"/>
              </a:spcBef>
              <a:buSzPct val="50000"/>
              <a:buNone/>
            </a:pPr>
            <a:r>
              <a:rPr lang="en-US" altLang="zh-CN" sz="2800" b="1" dirty="0" smtClean="0">
                <a:solidFill>
                  <a:schemeClr val="accent6">
                    <a:lumMod val="50000"/>
                  </a:schemeClr>
                </a:solidFill>
              </a:rPr>
              <a:t>Word family: </a:t>
            </a:r>
            <a:r>
              <a:rPr lang="en-US" altLang="zh-CN" sz="2800" b="1" dirty="0" smtClean="0"/>
              <a:t>suspect</a:t>
            </a:r>
            <a:r>
              <a:rPr lang="en-US" altLang="zh-CN" sz="2800" dirty="0" smtClean="0"/>
              <a:t>  </a:t>
            </a:r>
            <a:r>
              <a:rPr lang="en-US" altLang="zh-CN" sz="2800" i="1" dirty="0" smtClean="0">
                <a:solidFill>
                  <a:srgbClr val="C00000"/>
                </a:solidFill>
              </a:rPr>
              <a:t>v.</a:t>
            </a:r>
            <a:r>
              <a:rPr lang="en-US" altLang="zh-CN" sz="2800" b="1" dirty="0" smtClean="0">
                <a:solidFill>
                  <a:schemeClr val="accent2"/>
                </a:solidFill>
              </a:rPr>
              <a:t>  </a:t>
            </a:r>
            <a:r>
              <a:rPr lang="zh-CN" altLang="en-US" dirty="0" smtClean="0">
                <a:solidFill>
                  <a:schemeClr val="hlink"/>
                </a:solidFill>
              </a:rPr>
              <a:t>怀疑 </a:t>
            </a:r>
            <a:r>
              <a:rPr lang="en-US" altLang="zh-CN" sz="2800" dirty="0" smtClean="0"/>
              <a:t>  </a:t>
            </a:r>
            <a:r>
              <a:rPr lang="en-US" altLang="zh-CN" sz="2800" i="1" dirty="0" smtClean="0">
                <a:solidFill>
                  <a:srgbClr val="C00000"/>
                </a:solidFill>
              </a:rPr>
              <a:t>n.</a:t>
            </a:r>
            <a:r>
              <a:rPr lang="en-US" altLang="zh-CN" sz="2800" b="1" i="1" dirty="0" smtClean="0">
                <a:solidFill>
                  <a:schemeClr val="accent2"/>
                </a:solidFill>
              </a:rPr>
              <a:t> </a:t>
            </a:r>
            <a:r>
              <a:rPr lang="zh-CN" altLang="en-US" dirty="0" smtClean="0">
                <a:solidFill>
                  <a:schemeClr val="hlink"/>
                </a:solidFill>
              </a:rPr>
              <a:t>嫌疑犯</a:t>
            </a:r>
            <a:endParaRPr lang="en-US" altLang="zh-CN" dirty="0" smtClean="0">
              <a:solidFill>
                <a:schemeClr val="hlink"/>
              </a:solidFill>
            </a:endParaRPr>
          </a:p>
          <a:p>
            <a:pPr marL="182563" lvl="1" indent="-182563" eaLnBrk="1" hangingPunct="1">
              <a:lnSpc>
                <a:spcPct val="80000"/>
              </a:lnSpc>
              <a:spcBef>
                <a:spcPts val="600"/>
              </a:spcBef>
              <a:buSzPct val="50000"/>
              <a:buNone/>
            </a:pPr>
            <a:r>
              <a:rPr lang="en-US" altLang="zh-CN" sz="2800" b="1" dirty="0" smtClean="0"/>
              <a:t>                         suspicious</a:t>
            </a:r>
            <a:r>
              <a:rPr lang="en-US" altLang="zh-CN" sz="2800" dirty="0" smtClean="0"/>
              <a:t>  </a:t>
            </a:r>
            <a:r>
              <a:rPr lang="en-US" altLang="zh-CN" sz="2800" i="1" dirty="0" smtClean="0">
                <a:solidFill>
                  <a:srgbClr val="C00000"/>
                </a:solidFill>
              </a:rPr>
              <a:t>a</a:t>
            </a:r>
            <a:r>
              <a:rPr lang="en-US" altLang="zh-CN" sz="2800" dirty="0">
                <a:solidFill>
                  <a:srgbClr val="C00000"/>
                </a:solidFill>
              </a:rPr>
              <a:t>.</a:t>
            </a:r>
            <a:r>
              <a:rPr lang="en-US" altLang="zh-CN" sz="2800" dirty="0">
                <a:solidFill>
                  <a:schemeClr val="accent2"/>
                </a:solidFill>
              </a:rPr>
              <a:t> </a:t>
            </a:r>
            <a:r>
              <a:rPr lang="zh-CN" altLang="en-US" dirty="0">
                <a:solidFill>
                  <a:schemeClr val="hlink"/>
                </a:solidFill>
              </a:rPr>
              <a:t>可疑</a:t>
            </a:r>
            <a:r>
              <a:rPr lang="zh-CN" altLang="en-US" dirty="0" smtClean="0">
                <a:solidFill>
                  <a:schemeClr val="hlink"/>
                </a:solidFill>
              </a:rPr>
              <a:t>的</a:t>
            </a:r>
            <a:endParaRPr lang="zh-CN" altLang="en-US" dirty="0"/>
          </a:p>
        </p:txBody>
      </p:sp>
      <p:sp>
        <p:nvSpPr>
          <p:cNvPr id="12294"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pic>
        <p:nvPicPr>
          <p:cNvPr id="10" name="图片 9" descr="END"/>
          <p:cNvPicPr>
            <a:picLocks noChangeAspect="1" noChangeArrowheads="1"/>
          </p:cNvPicPr>
          <p:nvPr/>
        </p:nvPicPr>
        <p:blipFill>
          <a:blip r:embed="rId5"/>
          <a:srcRect/>
          <a:stretch>
            <a:fillRect/>
          </a:stretch>
        </p:blipFill>
        <p:spPr bwMode="auto">
          <a:xfrm>
            <a:off x="7163242" y="6360824"/>
            <a:ext cx="474663" cy="225425"/>
          </a:xfrm>
          <a:prstGeom prst="rect">
            <a:avLst/>
          </a:prstGeom>
          <a:noFill/>
          <a:ln w="9525">
            <a:noFill/>
            <a:miter lim="800000"/>
            <a:headEnd/>
            <a:tailEnd/>
          </a:ln>
        </p:spPr>
      </p:pic>
      <p:pic>
        <p:nvPicPr>
          <p:cNvPr id="51201" name="Picture 1" descr="C:\Users\zhao\AppData\Roaming\Tencent\Users\27957503\QQ\WinTemp\RichOle\7$PKZCQ8{{093(MVO~RRC~B.png"/>
          <p:cNvPicPr>
            <a:picLocks noChangeAspect="1" noChangeArrowheads="1"/>
          </p:cNvPicPr>
          <p:nvPr/>
        </p:nvPicPr>
        <p:blipFill>
          <a:blip r:embed="rId6"/>
          <a:srcRect/>
          <a:stretch>
            <a:fillRect/>
          </a:stretch>
        </p:blipFill>
        <p:spPr bwMode="auto">
          <a:xfrm>
            <a:off x="2292858" y="745236"/>
            <a:ext cx="1190625" cy="304800"/>
          </a:xfrm>
          <a:prstGeom prst="rect">
            <a:avLst/>
          </a:prstGeom>
          <a:noFill/>
        </p:spPr>
      </p:pic>
      <p:pic>
        <p:nvPicPr>
          <p:cNvPr id="9" name="图片 5" descr="Back">
            <a:hlinkClick r:id="rId7" action="ppaction://hlinksldjump"/>
          </p:cNvPr>
          <p:cNvPicPr>
            <a:picLocks noChangeAspect="1" noChangeArrowheads="1"/>
          </p:cNvPicPr>
          <p:nvPr/>
        </p:nvPicPr>
        <p:blipFill>
          <a:blip r:embed="rId8"/>
          <a:srcRect/>
          <a:stretch>
            <a:fillRect/>
          </a:stretch>
        </p:blipFill>
        <p:spPr bwMode="auto">
          <a:xfrm>
            <a:off x="7656513" y="47625"/>
            <a:ext cx="558800" cy="393700"/>
          </a:xfrm>
          <a:prstGeom prst="rect">
            <a:avLst/>
          </a:prstGeom>
          <a:noFill/>
          <a:ln w="9525">
            <a:noFill/>
            <a:miter lim="800000"/>
            <a:headEnd/>
            <a:tailEnd/>
          </a:ln>
        </p:spPr>
      </p:pic>
      <p:pic>
        <p:nvPicPr>
          <p:cNvPr id="11" name="图片 1">
            <a:hlinkClick r:id="rId9" action="ppaction://hlinksldjump"/>
          </p:cNvPr>
          <p:cNvPicPr>
            <a:picLocks noChangeAspect="1"/>
          </p:cNvPicPr>
          <p:nvPr/>
        </p:nvPicPr>
        <p:blipFill>
          <a:blip r:embed="rId10"/>
          <a:srcRect/>
          <a:stretch>
            <a:fillRect/>
          </a:stretch>
        </p:blipFill>
        <p:spPr bwMode="auto">
          <a:xfrm>
            <a:off x="8191811" y="6206145"/>
            <a:ext cx="760413" cy="53975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
                                            <p:txEl>
                                              <p:pRg st="4" end="4"/>
                                            </p:txEl>
                                          </p:spTgt>
                                        </p:tgtEl>
                                        <p:attrNameLst>
                                          <p:attrName>style.visibility</p:attrName>
                                        </p:attrNameLst>
                                      </p:cBhvr>
                                      <p:to>
                                        <p:strVal val="visible"/>
                                      </p:to>
                                    </p:set>
                                    <p:animEffect transition="in" filter="dissolve">
                                      <p:cBhvr>
                                        <p:cTn id="7" dur="500"/>
                                        <p:tgtEl>
                                          <p:spTgt spid="15">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5">
                                            <p:txEl>
                                              <p:pRg st="6" end="6"/>
                                            </p:txEl>
                                          </p:spTgt>
                                        </p:tgtEl>
                                        <p:attrNameLst>
                                          <p:attrName>style.visibility</p:attrName>
                                        </p:attrNameLst>
                                      </p:cBhvr>
                                      <p:to>
                                        <p:strVal val="visible"/>
                                      </p:to>
                                    </p:set>
                                    <p:animEffect transition="in" filter="dissolve">
                                      <p:cBhvr>
                                        <p:cTn id="12" dur="500"/>
                                        <p:tgtEl>
                                          <p:spTgt spid="15">
                                            <p:txEl>
                                              <p:pRg st="6" end="6"/>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5">
                                            <p:txEl>
                                              <p:pRg st="10" end="10"/>
                                            </p:txEl>
                                          </p:spTgt>
                                        </p:tgtEl>
                                        <p:attrNameLst>
                                          <p:attrName>style.visibility</p:attrName>
                                        </p:attrNameLst>
                                      </p:cBhvr>
                                      <p:to>
                                        <p:strVal val="visible"/>
                                      </p:to>
                                    </p:set>
                                    <p:animEffect transition="in" filter="dissolve">
                                      <p:cBhvr>
                                        <p:cTn id="17" dur="500"/>
                                        <p:tgtEl>
                                          <p:spTgt spid="15">
                                            <p:txEl>
                                              <p:pRg st="10" end="1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5">
                                            <p:txEl>
                                              <p:pRg st="11" end="11"/>
                                            </p:txEl>
                                          </p:spTgt>
                                        </p:tgtEl>
                                        <p:attrNameLst>
                                          <p:attrName>style.visibility</p:attrName>
                                        </p:attrNameLst>
                                      </p:cBhvr>
                                      <p:to>
                                        <p:strVal val="visible"/>
                                      </p:to>
                                    </p:set>
                                    <p:animEffect transition="in" filter="dissolve">
                                      <p:cBhvr>
                                        <p:cTn id="22" dur="500"/>
                                        <p:tgtEl>
                                          <p:spTgt spid="15">
                                            <p:txEl>
                                              <p:pRg st="11" end="1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15">
                                            <p:txEl>
                                              <p:pRg st="12" end="12"/>
                                            </p:txEl>
                                          </p:spTgt>
                                        </p:tgtEl>
                                        <p:attrNameLst>
                                          <p:attrName>style.visibility</p:attrName>
                                        </p:attrNameLst>
                                      </p:cBhvr>
                                      <p:to>
                                        <p:strVal val="visible"/>
                                      </p:to>
                                    </p:set>
                                    <p:animEffect transition="in" filter="dissolve">
                                      <p:cBhvr>
                                        <p:cTn id="27" dur="500"/>
                                        <p:tgtEl>
                                          <p:spTgt spid="15">
                                            <p:txEl>
                                              <p:pRg st="12" end="1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dissolve">
                                      <p:cBhvr>
                                        <p:cTn id="32"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12291" name="图片 6" descr="Home">
            <a:hlinkClick r:id="rId3" action="ppaction://hlinksldjump"/>
          </p:cNvPr>
          <p:cNvPicPr>
            <a:picLocks noChangeAspect="1" noChangeArrowheads="1"/>
          </p:cNvPicPr>
          <p:nvPr/>
        </p:nvPicPr>
        <p:blipFill>
          <a:blip r:embed="rId4"/>
          <a:srcRect/>
          <a:stretch>
            <a:fillRect/>
          </a:stretch>
        </p:blipFill>
        <p:spPr bwMode="auto">
          <a:xfrm>
            <a:off x="8331200" y="52388"/>
            <a:ext cx="484188" cy="441325"/>
          </a:xfrm>
          <a:prstGeom prst="rect">
            <a:avLst/>
          </a:prstGeom>
          <a:noFill/>
          <a:ln w="9525">
            <a:noFill/>
            <a:miter lim="800000"/>
            <a:headEnd/>
            <a:tailEnd/>
          </a:ln>
        </p:spPr>
      </p:pic>
      <p:sp>
        <p:nvSpPr>
          <p:cNvPr id="15" name="内容占位符 2"/>
          <p:cNvSpPr>
            <a:spLocks noGrp="1"/>
          </p:cNvSpPr>
          <p:nvPr>
            <p:ph idx="1"/>
          </p:nvPr>
        </p:nvSpPr>
        <p:spPr>
          <a:xfrm>
            <a:off x="184150" y="627063"/>
            <a:ext cx="8834438" cy="4525229"/>
          </a:xfrm>
        </p:spPr>
        <p:txBody>
          <a:bodyPr/>
          <a:lstStyle/>
          <a:p>
            <a:pPr algn="just">
              <a:lnSpc>
                <a:spcPct val="100000"/>
              </a:lnSpc>
              <a:buNone/>
            </a:pPr>
            <a:r>
              <a:rPr lang="en-US" sz="3200" b="1" dirty="0" smtClean="0"/>
              <a:t>thwart</a:t>
            </a:r>
            <a:r>
              <a:rPr lang="en-US" b="1" dirty="0" smtClean="0"/>
              <a:t> </a:t>
            </a:r>
            <a:r>
              <a:rPr lang="en-US" dirty="0" smtClean="0"/>
              <a:t>                    </a:t>
            </a:r>
            <a:r>
              <a:rPr lang="en-US" i="1" dirty="0" err="1" smtClean="0">
                <a:solidFill>
                  <a:srgbClr val="C00000"/>
                </a:solidFill>
              </a:rPr>
              <a:t>vt.</a:t>
            </a:r>
            <a:r>
              <a:rPr lang="en-US" i="1" dirty="0" smtClean="0"/>
              <a:t> </a:t>
            </a:r>
            <a:r>
              <a:rPr lang="en-US" dirty="0" smtClean="0"/>
              <a:t>(</a:t>
            </a:r>
            <a:r>
              <a:rPr lang="en-US" i="1" dirty="0" err="1" smtClean="0"/>
              <a:t>fml</a:t>
            </a:r>
            <a:r>
              <a:rPr lang="en-US" dirty="0" smtClean="0"/>
              <a:t>) to prevent sb. from doing </a:t>
            </a:r>
            <a:r>
              <a:rPr lang="en-US" dirty="0" err="1" smtClean="0"/>
              <a:t>sth</a:t>
            </a:r>
            <a:r>
              <a:rPr lang="en-US" dirty="0" smtClean="0"/>
              <a:t>. they want to do </a:t>
            </a:r>
            <a:r>
              <a:rPr lang="zh-CN" altLang="en-US" sz="2400" dirty="0" smtClean="0">
                <a:solidFill>
                  <a:srgbClr val="0070C0"/>
                </a:solidFill>
              </a:rPr>
              <a:t>阻挠；作梗；使</a:t>
            </a:r>
            <a:r>
              <a:rPr lang="en-US" altLang="zh-CN" sz="2400" dirty="0" smtClean="0">
                <a:solidFill>
                  <a:srgbClr val="0070C0"/>
                </a:solidFill>
                <a:latin typeface="+mn-ea"/>
              </a:rPr>
              <a:t>…</a:t>
            </a:r>
            <a:r>
              <a:rPr lang="zh-CN" altLang="en-US" sz="2400" dirty="0" smtClean="0">
                <a:solidFill>
                  <a:srgbClr val="0070C0"/>
                </a:solidFill>
              </a:rPr>
              <a:t>受挫</a:t>
            </a:r>
            <a:endParaRPr lang="zh-CN" altLang="en-US" sz="4400" dirty="0" smtClean="0">
              <a:solidFill>
                <a:srgbClr val="0070C0"/>
              </a:solidFill>
            </a:endParaRPr>
          </a:p>
          <a:p>
            <a:pPr marL="0" indent="0" algn="just" eaLnBrk="1" hangingPunct="1">
              <a:lnSpc>
                <a:spcPct val="100000"/>
              </a:lnSpc>
              <a:buFontTx/>
              <a:buNone/>
            </a:pPr>
            <a:r>
              <a:rPr lang="en-US" altLang="zh-CN" i="1" dirty="0" smtClean="0"/>
              <a:t>e.g.</a:t>
            </a:r>
          </a:p>
          <a:p>
            <a:pPr marL="514350" indent="-514350" algn="just" eaLnBrk="1" hangingPunct="1">
              <a:lnSpc>
                <a:spcPct val="100000"/>
              </a:lnSpc>
              <a:buFont typeface="+mj-lt"/>
              <a:buAutoNum type="arabicPeriod"/>
            </a:pPr>
            <a:r>
              <a:rPr lang="en-US" altLang="zh-CN" dirty="0" smtClean="0"/>
              <a:t>We successfully thwarted the enemy’s conspiracy.</a:t>
            </a:r>
          </a:p>
          <a:p>
            <a:pPr marL="0" indent="0" algn="just" eaLnBrk="1" hangingPunct="1">
              <a:lnSpc>
                <a:spcPct val="100000"/>
              </a:lnSpc>
              <a:buFontTx/>
              <a:buNone/>
            </a:pPr>
            <a:r>
              <a:rPr lang="en-US" altLang="zh-CN" dirty="0" smtClean="0"/>
              <a:t>      </a:t>
            </a:r>
            <a:r>
              <a:rPr lang="zh-CN" altLang="en-US" sz="2400" dirty="0" smtClean="0">
                <a:solidFill>
                  <a:schemeClr val="hlink"/>
                </a:solidFill>
              </a:rPr>
              <a:t>我们成功地挫败了敌人的阴谋。</a:t>
            </a:r>
          </a:p>
          <a:p>
            <a:pPr marL="515937" indent="-514350" algn="just">
              <a:lnSpc>
                <a:spcPct val="100000"/>
              </a:lnSpc>
              <a:buFont typeface="+mj-lt"/>
              <a:buAutoNum type="arabicPeriod" startAt="2"/>
            </a:pPr>
            <a:r>
              <a:rPr lang="en-US" dirty="0" smtClean="0"/>
              <a:t>The accounting firm deliberately destroyed documents to thwart government investigators.</a:t>
            </a:r>
          </a:p>
          <a:p>
            <a:pPr>
              <a:lnSpc>
                <a:spcPct val="100000"/>
              </a:lnSpc>
              <a:buNone/>
            </a:pPr>
            <a:r>
              <a:rPr lang="zh-CN" altLang="en-US" sz="2400" dirty="0" smtClean="0">
                <a:solidFill>
                  <a:srgbClr val="0070C0"/>
                </a:solidFill>
              </a:rPr>
              <a:t>       会计事务所故意毁坏文件，阻挠政府调查。</a:t>
            </a:r>
            <a:endParaRPr lang="zh-CN" altLang="en-US" dirty="0"/>
          </a:p>
        </p:txBody>
      </p:sp>
      <p:sp>
        <p:nvSpPr>
          <p:cNvPr id="12294"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pic>
        <p:nvPicPr>
          <p:cNvPr id="10" name="图片 9" descr="END"/>
          <p:cNvPicPr>
            <a:picLocks noChangeAspect="1" noChangeArrowheads="1"/>
          </p:cNvPicPr>
          <p:nvPr/>
        </p:nvPicPr>
        <p:blipFill>
          <a:blip r:embed="rId5"/>
          <a:srcRect/>
          <a:stretch>
            <a:fillRect/>
          </a:stretch>
        </p:blipFill>
        <p:spPr bwMode="auto">
          <a:xfrm>
            <a:off x="7163242" y="6272904"/>
            <a:ext cx="474663" cy="225425"/>
          </a:xfrm>
          <a:prstGeom prst="rect">
            <a:avLst/>
          </a:prstGeom>
          <a:noFill/>
          <a:ln w="9525">
            <a:noFill/>
            <a:miter lim="800000"/>
            <a:headEnd/>
            <a:tailEnd/>
          </a:ln>
        </p:spPr>
      </p:pic>
      <p:pic>
        <p:nvPicPr>
          <p:cNvPr id="50177" name="Picture 1" descr="C:\Users\zhao\AppData\Roaming\Tencent\Users\27957503\QQ\WinTemp\RichOle\{7O6C6{}83{SVI68T__N2CJ.png"/>
          <p:cNvPicPr>
            <a:picLocks noChangeAspect="1" noChangeArrowheads="1"/>
          </p:cNvPicPr>
          <p:nvPr/>
        </p:nvPicPr>
        <p:blipFill>
          <a:blip r:embed="rId6"/>
          <a:srcRect/>
          <a:stretch>
            <a:fillRect/>
          </a:stretch>
        </p:blipFill>
        <p:spPr bwMode="auto">
          <a:xfrm>
            <a:off x="2096643" y="807720"/>
            <a:ext cx="876300" cy="304800"/>
          </a:xfrm>
          <a:prstGeom prst="rect">
            <a:avLst/>
          </a:prstGeom>
          <a:noFill/>
        </p:spPr>
      </p:pic>
      <p:pic>
        <p:nvPicPr>
          <p:cNvPr id="9" name="图片 5" descr="Back">
            <a:hlinkClick r:id="rId7" action="ppaction://hlinksldjump"/>
          </p:cNvPr>
          <p:cNvPicPr>
            <a:picLocks noChangeAspect="1" noChangeArrowheads="1"/>
          </p:cNvPicPr>
          <p:nvPr/>
        </p:nvPicPr>
        <p:blipFill>
          <a:blip r:embed="rId8"/>
          <a:srcRect/>
          <a:stretch>
            <a:fillRect/>
          </a:stretch>
        </p:blipFill>
        <p:spPr bwMode="auto">
          <a:xfrm>
            <a:off x="7656513" y="47625"/>
            <a:ext cx="558800" cy="393700"/>
          </a:xfrm>
          <a:prstGeom prst="rect">
            <a:avLst/>
          </a:prstGeom>
          <a:noFill/>
          <a:ln w="9525">
            <a:noFill/>
            <a:miter lim="800000"/>
            <a:headEnd/>
            <a:tailEnd/>
          </a:ln>
        </p:spPr>
      </p:pic>
      <p:pic>
        <p:nvPicPr>
          <p:cNvPr id="11" name="图片 1">
            <a:hlinkClick r:id="rId9" action="ppaction://hlinksldjump"/>
          </p:cNvPr>
          <p:cNvPicPr>
            <a:picLocks noChangeAspect="1"/>
          </p:cNvPicPr>
          <p:nvPr/>
        </p:nvPicPr>
        <p:blipFill>
          <a:blip r:embed="rId10"/>
          <a:srcRect/>
          <a:stretch>
            <a:fillRect/>
          </a:stretch>
        </p:blipFill>
        <p:spPr bwMode="auto">
          <a:xfrm>
            <a:off x="8191811" y="6118225"/>
            <a:ext cx="760413" cy="53975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
                                            <p:txEl>
                                              <p:pRg st="3" end="3"/>
                                            </p:txEl>
                                          </p:spTgt>
                                        </p:tgtEl>
                                        <p:attrNameLst>
                                          <p:attrName>style.visibility</p:attrName>
                                        </p:attrNameLst>
                                      </p:cBhvr>
                                      <p:to>
                                        <p:strVal val="visible"/>
                                      </p:to>
                                    </p:set>
                                    <p:animEffect transition="in" filter="dissolve">
                                      <p:cBhvr>
                                        <p:cTn id="7" dur="500"/>
                                        <p:tgtEl>
                                          <p:spTgt spid="15">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5">
                                            <p:txEl>
                                              <p:pRg st="5" end="5"/>
                                            </p:txEl>
                                          </p:spTgt>
                                        </p:tgtEl>
                                        <p:attrNameLst>
                                          <p:attrName>style.visibility</p:attrName>
                                        </p:attrNameLst>
                                      </p:cBhvr>
                                      <p:to>
                                        <p:strVal val="visible"/>
                                      </p:to>
                                    </p:set>
                                    <p:animEffect transition="in" filter="dissolve">
                                      <p:cBhvr>
                                        <p:cTn id="12" dur="500"/>
                                        <p:tgtEl>
                                          <p:spTgt spid="15">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dissolve">
                                      <p:cBhvr>
                                        <p:cTn id="17"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12291" name="图片 6" descr="Home">
            <a:hlinkClick r:id="rId3" action="ppaction://hlinksldjump"/>
          </p:cNvPr>
          <p:cNvPicPr>
            <a:picLocks noChangeAspect="1" noChangeArrowheads="1"/>
          </p:cNvPicPr>
          <p:nvPr/>
        </p:nvPicPr>
        <p:blipFill>
          <a:blip r:embed="rId4"/>
          <a:srcRect/>
          <a:stretch>
            <a:fillRect/>
          </a:stretch>
        </p:blipFill>
        <p:spPr bwMode="auto">
          <a:xfrm>
            <a:off x="8331200" y="52388"/>
            <a:ext cx="484188" cy="441325"/>
          </a:xfrm>
          <a:prstGeom prst="rect">
            <a:avLst/>
          </a:prstGeom>
          <a:noFill/>
          <a:ln w="9525">
            <a:noFill/>
            <a:miter lim="800000"/>
            <a:headEnd/>
            <a:tailEnd/>
          </a:ln>
        </p:spPr>
      </p:pic>
      <p:sp>
        <p:nvSpPr>
          <p:cNvPr id="15" name="内容占位符 2"/>
          <p:cNvSpPr>
            <a:spLocks noGrp="1"/>
          </p:cNvSpPr>
          <p:nvPr>
            <p:ph idx="1"/>
          </p:nvPr>
        </p:nvSpPr>
        <p:spPr>
          <a:xfrm>
            <a:off x="184150" y="627063"/>
            <a:ext cx="8834438" cy="6065837"/>
          </a:xfrm>
        </p:spPr>
        <p:txBody>
          <a:bodyPr/>
          <a:lstStyle/>
          <a:p>
            <a:pPr algn="just">
              <a:lnSpc>
                <a:spcPct val="100000"/>
              </a:lnSpc>
              <a:buNone/>
            </a:pPr>
            <a:r>
              <a:rPr lang="en-US" sz="3200" b="1" dirty="0" smtClean="0"/>
              <a:t>organizational </a:t>
            </a:r>
            <a:r>
              <a:rPr lang="en-US" dirty="0" smtClean="0"/>
              <a:t>                              </a:t>
            </a:r>
            <a:r>
              <a:rPr lang="en-US" i="1" dirty="0" smtClean="0">
                <a:solidFill>
                  <a:srgbClr val="C00000"/>
                </a:solidFill>
              </a:rPr>
              <a:t>a.</a:t>
            </a:r>
            <a:r>
              <a:rPr lang="en-US" i="1" dirty="0" smtClean="0"/>
              <a:t> </a:t>
            </a:r>
            <a:r>
              <a:rPr lang="en-US" dirty="0" smtClean="0"/>
              <a:t>relating to the structure of an organization </a:t>
            </a:r>
            <a:r>
              <a:rPr lang="zh-CN" altLang="en-US" sz="2400" dirty="0" smtClean="0">
                <a:solidFill>
                  <a:srgbClr val="0070C0"/>
                </a:solidFill>
              </a:rPr>
              <a:t>组织的；结构的</a:t>
            </a:r>
            <a:endParaRPr lang="zh-CN" altLang="en-US" sz="4000" dirty="0" smtClean="0">
              <a:solidFill>
                <a:srgbClr val="0070C0"/>
              </a:solidFill>
            </a:endParaRPr>
          </a:p>
          <a:p>
            <a:pPr marL="182563" lvl="1" indent="-182563" algn="just" eaLnBrk="1" hangingPunct="1">
              <a:lnSpc>
                <a:spcPct val="100000"/>
              </a:lnSpc>
              <a:buNone/>
              <a:defRPr/>
            </a:pPr>
            <a:r>
              <a:rPr lang="en-US" altLang="zh-CN" sz="2800" i="1" dirty="0" smtClean="0"/>
              <a:t>e.g. </a:t>
            </a:r>
          </a:p>
          <a:p>
            <a:pPr marL="515937" indent="-514350" algn="just">
              <a:lnSpc>
                <a:spcPct val="100000"/>
              </a:lnSpc>
              <a:buFont typeface="+mj-lt"/>
              <a:buAutoNum type="arabicPeriod"/>
            </a:pPr>
            <a:r>
              <a:rPr lang="en-US" dirty="0" smtClean="0"/>
              <a:t>The police now recogni</a:t>
            </a:r>
            <a:r>
              <a:rPr lang="en-US" altLang="zh-CN" dirty="0" smtClean="0"/>
              <a:t>z</a:t>
            </a:r>
            <a:r>
              <a:rPr lang="en-US" dirty="0" smtClean="0"/>
              <a:t>e that big organi</a:t>
            </a:r>
            <a:r>
              <a:rPr lang="en-US" altLang="zh-CN" dirty="0" smtClean="0"/>
              <a:t>z</a:t>
            </a:r>
            <a:r>
              <a:rPr lang="en-US" dirty="0" smtClean="0"/>
              <a:t>ational changes are needed.</a:t>
            </a:r>
          </a:p>
          <a:p>
            <a:pPr algn="just">
              <a:lnSpc>
                <a:spcPct val="100000"/>
              </a:lnSpc>
              <a:buNone/>
            </a:pPr>
            <a:r>
              <a:rPr lang="zh-CN" altLang="en-US" sz="2400" dirty="0" smtClean="0">
                <a:solidFill>
                  <a:srgbClr val="0070C0"/>
                </a:solidFill>
              </a:rPr>
              <a:t>        警方现在意识到需要进行大幅度的机构调整。</a:t>
            </a:r>
          </a:p>
          <a:p>
            <a:pPr marL="515937" indent="-514350" algn="just">
              <a:lnSpc>
                <a:spcPct val="100000"/>
              </a:lnSpc>
              <a:buFont typeface="+mj-lt"/>
              <a:buAutoNum type="arabicPeriod" startAt="2"/>
            </a:pPr>
            <a:r>
              <a:rPr lang="en-US" dirty="0" smtClean="0"/>
              <a:t>There was no strong organizational base on which to build.</a:t>
            </a:r>
          </a:p>
          <a:p>
            <a:pPr>
              <a:lnSpc>
                <a:spcPct val="100000"/>
              </a:lnSpc>
              <a:buNone/>
            </a:pPr>
            <a:r>
              <a:rPr lang="zh-CN" altLang="en-US" sz="2400" dirty="0" smtClean="0">
                <a:solidFill>
                  <a:srgbClr val="0070C0"/>
                </a:solidFill>
              </a:rPr>
              <a:t>        建设缺乏一个坚实的结构基础。</a:t>
            </a:r>
          </a:p>
          <a:p>
            <a:pPr marL="182563" lvl="1" indent="-182563" eaLnBrk="1" hangingPunct="1">
              <a:lnSpc>
                <a:spcPct val="100000"/>
              </a:lnSpc>
              <a:buNone/>
              <a:defRPr/>
            </a:pPr>
            <a:r>
              <a:rPr lang="en-US" altLang="zh-CN" sz="2800" b="1" dirty="0" smtClean="0">
                <a:solidFill>
                  <a:schemeClr val="accent6">
                    <a:lumMod val="50000"/>
                  </a:schemeClr>
                </a:solidFill>
              </a:rPr>
              <a:t>Word family: </a:t>
            </a:r>
            <a:r>
              <a:rPr lang="en-US" altLang="zh-CN" sz="2800" b="1" dirty="0" smtClean="0"/>
              <a:t>organization</a:t>
            </a:r>
            <a:r>
              <a:rPr lang="en-US" altLang="zh-CN" sz="2800" b="1" dirty="0" smtClean="0">
                <a:solidFill>
                  <a:schemeClr val="accent6">
                    <a:lumMod val="50000"/>
                  </a:schemeClr>
                </a:solidFill>
              </a:rPr>
              <a:t>  </a:t>
            </a:r>
            <a:r>
              <a:rPr lang="en-US" altLang="zh-CN" sz="2800" i="1" dirty="0" smtClean="0">
                <a:solidFill>
                  <a:srgbClr val="C00000"/>
                </a:solidFill>
              </a:rPr>
              <a:t>n.</a:t>
            </a:r>
            <a:r>
              <a:rPr lang="en-US" altLang="zh-CN" sz="2800" b="1" dirty="0" smtClean="0">
                <a:solidFill>
                  <a:schemeClr val="accent6">
                    <a:lumMod val="50000"/>
                  </a:schemeClr>
                </a:solidFill>
              </a:rPr>
              <a:t> </a:t>
            </a:r>
            <a:endParaRPr lang="zh-CN" altLang="en-US" dirty="0"/>
          </a:p>
        </p:txBody>
      </p:sp>
      <p:sp>
        <p:nvSpPr>
          <p:cNvPr id="12294"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pic>
        <p:nvPicPr>
          <p:cNvPr id="12297" name="图片 1">
            <a:hlinkClick r:id="rId5" action="ppaction://hlinksldjump"/>
          </p:cNvPr>
          <p:cNvPicPr>
            <a:picLocks noChangeAspect="1"/>
          </p:cNvPicPr>
          <p:nvPr/>
        </p:nvPicPr>
        <p:blipFill>
          <a:blip r:embed="rId6"/>
          <a:srcRect/>
          <a:stretch>
            <a:fillRect/>
          </a:stretch>
        </p:blipFill>
        <p:spPr bwMode="auto">
          <a:xfrm>
            <a:off x="8191811" y="6118225"/>
            <a:ext cx="760413" cy="539750"/>
          </a:xfrm>
          <a:prstGeom prst="rect">
            <a:avLst/>
          </a:prstGeom>
          <a:noFill/>
          <a:ln w="9525">
            <a:noFill/>
            <a:miter lim="800000"/>
            <a:headEnd/>
            <a:tailEnd/>
          </a:ln>
        </p:spPr>
      </p:pic>
      <p:pic>
        <p:nvPicPr>
          <p:cNvPr id="10" name="图片 9" descr="END"/>
          <p:cNvPicPr>
            <a:picLocks noChangeAspect="1" noChangeArrowheads="1"/>
          </p:cNvPicPr>
          <p:nvPr/>
        </p:nvPicPr>
        <p:blipFill>
          <a:blip r:embed="rId7"/>
          <a:srcRect/>
          <a:stretch>
            <a:fillRect/>
          </a:stretch>
        </p:blipFill>
        <p:spPr bwMode="auto">
          <a:xfrm>
            <a:off x="7163242" y="6272904"/>
            <a:ext cx="474663" cy="225425"/>
          </a:xfrm>
          <a:prstGeom prst="rect">
            <a:avLst/>
          </a:prstGeom>
          <a:noFill/>
          <a:ln w="9525">
            <a:noFill/>
            <a:miter lim="800000"/>
            <a:headEnd/>
            <a:tailEnd/>
          </a:ln>
        </p:spPr>
      </p:pic>
      <p:pic>
        <p:nvPicPr>
          <p:cNvPr id="49153" name="Picture 1" descr="C:\Users\zhao\AppData\Roaming\Tencent\Users\27957503\QQ\WinTemp\RichOle\}{`U8])B_K@%FOLT7[]0)]G.png"/>
          <p:cNvPicPr>
            <a:picLocks noChangeAspect="1" noChangeArrowheads="1"/>
          </p:cNvPicPr>
          <p:nvPr/>
        </p:nvPicPr>
        <p:blipFill>
          <a:blip r:embed="rId8"/>
          <a:srcRect/>
          <a:stretch>
            <a:fillRect/>
          </a:stretch>
        </p:blipFill>
        <p:spPr bwMode="auto">
          <a:xfrm>
            <a:off x="3412617" y="788670"/>
            <a:ext cx="2114550" cy="314325"/>
          </a:xfrm>
          <a:prstGeom prst="rect">
            <a:avLst/>
          </a:prstGeom>
          <a:noFill/>
        </p:spPr>
      </p:pic>
      <p:pic>
        <p:nvPicPr>
          <p:cNvPr id="9" name="图片 5" descr="Back">
            <a:hlinkClick r:id="rId9" action="ppaction://hlinksldjump"/>
          </p:cNvPr>
          <p:cNvPicPr>
            <a:picLocks noChangeAspect="1" noChangeArrowheads="1"/>
          </p:cNvPicPr>
          <p:nvPr/>
        </p:nvPicPr>
        <p:blipFill>
          <a:blip r:embed="rId10"/>
          <a:srcRect/>
          <a:stretch>
            <a:fillRect/>
          </a:stretch>
        </p:blipFill>
        <p:spPr bwMode="auto">
          <a:xfrm>
            <a:off x="7656513" y="47625"/>
            <a:ext cx="558800" cy="3937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
                                            <p:txEl>
                                              <p:pRg st="3" end="3"/>
                                            </p:txEl>
                                          </p:spTgt>
                                        </p:tgtEl>
                                        <p:attrNameLst>
                                          <p:attrName>style.visibility</p:attrName>
                                        </p:attrNameLst>
                                      </p:cBhvr>
                                      <p:to>
                                        <p:strVal val="visible"/>
                                      </p:to>
                                    </p:set>
                                    <p:animEffect transition="in" filter="dissolve">
                                      <p:cBhvr>
                                        <p:cTn id="7" dur="500"/>
                                        <p:tgtEl>
                                          <p:spTgt spid="15">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5">
                                            <p:txEl>
                                              <p:pRg st="5" end="5"/>
                                            </p:txEl>
                                          </p:spTgt>
                                        </p:tgtEl>
                                        <p:attrNameLst>
                                          <p:attrName>style.visibility</p:attrName>
                                        </p:attrNameLst>
                                      </p:cBhvr>
                                      <p:to>
                                        <p:strVal val="visible"/>
                                      </p:to>
                                    </p:set>
                                    <p:animEffect transition="in" filter="dissolve">
                                      <p:cBhvr>
                                        <p:cTn id="12" dur="500"/>
                                        <p:tgtEl>
                                          <p:spTgt spid="15">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5">
                                            <p:txEl>
                                              <p:pRg st="6" end="6"/>
                                            </p:txEl>
                                          </p:spTgt>
                                        </p:tgtEl>
                                        <p:attrNameLst>
                                          <p:attrName>style.visibility</p:attrName>
                                        </p:attrNameLst>
                                      </p:cBhvr>
                                      <p:to>
                                        <p:strVal val="visible"/>
                                      </p:to>
                                    </p:set>
                                    <p:animEffect transition="in" filter="dissolve">
                                      <p:cBhvr>
                                        <p:cTn id="17" dur="500"/>
                                        <p:tgtEl>
                                          <p:spTgt spid="15">
                                            <p:txEl>
                                              <p:pRg st="6" end="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dissolve">
                                      <p:cBhvr>
                                        <p:cTn id="22"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12291" name="图片 6" descr="Home">
            <a:hlinkClick r:id="rId3" action="ppaction://hlinksldjump"/>
          </p:cNvPr>
          <p:cNvPicPr>
            <a:picLocks noChangeAspect="1" noChangeArrowheads="1"/>
          </p:cNvPicPr>
          <p:nvPr/>
        </p:nvPicPr>
        <p:blipFill>
          <a:blip r:embed="rId4"/>
          <a:srcRect/>
          <a:stretch>
            <a:fillRect/>
          </a:stretch>
        </p:blipFill>
        <p:spPr bwMode="auto">
          <a:xfrm>
            <a:off x="8331200" y="52388"/>
            <a:ext cx="484188" cy="441325"/>
          </a:xfrm>
          <a:prstGeom prst="rect">
            <a:avLst/>
          </a:prstGeom>
          <a:noFill/>
          <a:ln w="9525">
            <a:noFill/>
            <a:miter lim="800000"/>
            <a:headEnd/>
            <a:tailEnd/>
          </a:ln>
        </p:spPr>
      </p:pic>
      <p:sp>
        <p:nvSpPr>
          <p:cNvPr id="15" name="内容占位符 2"/>
          <p:cNvSpPr>
            <a:spLocks noGrp="1"/>
          </p:cNvSpPr>
          <p:nvPr>
            <p:ph idx="1"/>
          </p:nvPr>
        </p:nvSpPr>
        <p:spPr>
          <a:xfrm>
            <a:off x="184150" y="627063"/>
            <a:ext cx="8834438" cy="6065837"/>
          </a:xfrm>
        </p:spPr>
        <p:txBody>
          <a:bodyPr/>
          <a:lstStyle/>
          <a:p>
            <a:pPr>
              <a:buNone/>
            </a:pPr>
            <a:r>
              <a:rPr lang="en-US" sz="3200" b="1" dirty="0" smtClean="0"/>
              <a:t>vision </a:t>
            </a:r>
            <a:r>
              <a:rPr lang="en-US" dirty="0" smtClean="0"/>
              <a:t>                            </a:t>
            </a:r>
            <a:r>
              <a:rPr lang="en-US" i="1" dirty="0" smtClean="0">
                <a:solidFill>
                  <a:srgbClr val="C00000"/>
                </a:solidFill>
              </a:rPr>
              <a:t>n. </a:t>
            </a:r>
            <a:r>
              <a:rPr lang="en-US" dirty="0" smtClean="0">
                <a:solidFill>
                  <a:srgbClr val="C00000"/>
                </a:solidFill>
              </a:rPr>
              <a:t>[U]</a:t>
            </a:r>
            <a:endParaRPr lang="zh-CN" altLang="en-US" sz="4000" dirty="0" smtClean="0">
              <a:solidFill>
                <a:srgbClr val="C00000"/>
              </a:solidFill>
            </a:endParaRPr>
          </a:p>
          <a:p>
            <a:pPr marL="182563" indent="-180975" algn="just">
              <a:lnSpc>
                <a:spcPct val="100000"/>
              </a:lnSpc>
              <a:buNone/>
            </a:pPr>
            <a:r>
              <a:rPr lang="en-US" b="1" dirty="0" smtClean="0"/>
              <a:t>1</a:t>
            </a:r>
            <a:r>
              <a:rPr lang="en-US" altLang="zh-CN" b="1" dirty="0" smtClean="0"/>
              <a:t>.</a:t>
            </a:r>
            <a:r>
              <a:rPr lang="en-US" b="1" dirty="0" smtClean="0"/>
              <a:t> </a:t>
            </a:r>
            <a:r>
              <a:rPr lang="en-US" dirty="0" smtClean="0"/>
              <a:t>the ability to think about and plan for the future, using intelligence and imagination, especially in politics and business</a:t>
            </a:r>
            <a:r>
              <a:rPr lang="zh-CN" altLang="en-US" sz="2400" dirty="0" smtClean="0">
                <a:solidFill>
                  <a:srgbClr val="0070C0"/>
                </a:solidFill>
              </a:rPr>
              <a:t>（尤指政治和商业方面的）远见，眼光，前瞻性 </a:t>
            </a:r>
            <a:endParaRPr lang="en-US" altLang="zh-CN" sz="2000" dirty="0" smtClean="0">
              <a:solidFill>
                <a:srgbClr val="0070C0"/>
              </a:solidFill>
            </a:endParaRPr>
          </a:p>
          <a:p>
            <a:pPr marL="182563" indent="-182563" algn="just" eaLnBrk="1" hangingPunct="1">
              <a:lnSpc>
                <a:spcPct val="100000"/>
              </a:lnSpc>
              <a:spcBef>
                <a:spcPct val="0"/>
              </a:spcBef>
              <a:buNone/>
            </a:pPr>
            <a:r>
              <a:rPr lang="en-US" altLang="zh-CN" i="1" dirty="0" smtClean="0"/>
              <a:t>e.g. </a:t>
            </a:r>
            <a:r>
              <a:rPr lang="en-US" altLang="zh-CN" dirty="0" smtClean="0"/>
              <a:t>To tackle these environmental challenges will require </a:t>
            </a:r>
          </a:p>
          <a:p>
            <a:pPr marL="182563" indent="-182563" algn="just" eaLnBrk="1" hangingPunct="1">
              <a:lnSpc>
                <a:spcPct val="100000"/>
              </a:lnSpc>
              <a:spcBef>
                <a:spcPct val="0"/>
              </a:spcBef>
              <a:buNone/>
            </a:pPr>
            <a:r>
              <a:rPr lang="en-US" altLang="zh-CN" dirty="0"/>
              <a:t> </a:t>
            </a:r>
            <a:r>
              <a:rPr lang="en-US" altLang="zh-CN" dirty="0" smtClean="0"/>
              <a:t>       real vision and leadership.</a:t>
            </a:r>
          </a:p>
          <a:p>
            <a:pPr marL="361950" indent="-361950" algn="just" eaLnBrk="1" hangingPunct="1">
              <a:lnSpc>
                <a:spcPct val="100000"/>
              </a:lnSpc>
              <a:spcBef>
                <a:spcPct val="0"/>
              </a:spcBef>
              <a:buNone/>
            </a:pPr>
            <a:r>
              <a:rPr lang="en-US" altLang="zh-CN" dirty="0" smtClean="0"/>
              <a:t>        </a:t>
            </a:r>
            <a:r>
              <a:rPr lang="zh-CN" altLang="en-US" sz="2400" dirty="0" smtClean="0">
                <a:solidFill>
                  <a:schemeClr val="hlink"/>
                </a:solidFill>
              </a:rPr>
              <a:t>解决这些环境问题需要真正的远见和领导能力。</a:t>
            </a:r>
            <a:endParaRPr lang="en-US" altLang="zh-CN" sz="2400" dirty="0" smtClean="0">
              <a:solidFill>
                <a:schemeClr val="hlink"/>
              </a:solidFill>
            </a:endParaRPr>
          </a:p>
          <a:p>
            <a:pPr algn="just">
              <a:buNone/>
            </a:pPr>
            <a:r>
              <a:rPr lang="en-US" b="1" dirty="0" smtClean="0"/>
              <a:t>2. </a:t>
            </a:r>
            <a:r>
              <a:rPr lang="en-US" dirty="0" smtClean="0"/>
              <a:t>the ability to see </a:t>
            </a:r>
            <a:r>
              <a:rPr lang="zh-CN" altLang="en-US" sz="2400" dirty="0" smtClean="0">
                <a:solidFill>
                  <a:srgbClr val="0070C0"/>
                </a:solidFill>
              </a:rPr>
              <a:t>视力</a:t>
            </a:r>
            <a:endParaRPr lang="en-US" dirty="0" smtClean="0">
              <a:solidFill>
                <a:srgbClr val="0070C0"/>
              </a:solidFill>
            </a:endParaRPr>
          </a:p>
          <a:p>
            <a:pPr marL="182563" indent="-182563" algn="just" eaLnBrk="1" hangingPunct="1">
              <a:spcBef>
                <a:spcPct val="0"/>
              </a:spcBef>
              <a:buFontTx/>
              <a:buNone/>
            </a:pPr>
            <a:r>
              <a:rPr lang="en-US" altLang="zh-CN" i="1" dirty="0" smtClean="0"/>
              <a:t>e.g. </a:t>
            </a:r>
            <a:endParaRPr lang="zh-CN" altLang="en-US" dirty="0"/>
          </a:p>
        </p:txBody>
      </p:sp>
      <p:sp>
        <p:nvSpPr>
          <p:cNvPr id="12294"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pic>
        <p:nvPicPr>
          <p:cNvPr id="10" name="图片 9" descr="END"/>
          <p:cNvPicPr>
            <a:picLocks noChangeAspect="1" noChangeArrowheads="1"/>
          </p:cNvPicPr>
          <p:nvPr/>
        </p:nvPicPr>
        <p:blipFill>
          <a:blip r:embed="rId5"/>
          <a:srcRect/>
          <a:stretch>
            <a:fillRect/>
          </a:stretch>
        </p:blipFill>
        <p:spPr bwMode="auto">
          <a:xfrm>
            <a:off x="7163242" y="6272904"/>
            <a:ext cx="474663" cy="225425"/>
          </a:xfrm>
          <a:prstGeom prst="rect">
            <a:avLst/>
          </a:prstGeom>
          <a:noFill/>
          <a:ln w="9525">
            <a:noFill/>
            <a:miter lim="800000"/>
            <a:headEnd/>
            <a:tailEnd/>
          </a:ln>
        </p:spPr>
      </p:pic>
      <p:pic>
        <p:nvPicPr>
          <p:cNvPr id="48129" name="Picture 1" descr="C:\Users\zhao\AppData\Roaming\Tencent\Users\27957503\QQ\WinTemp\RichOle\7MZS_K`O@){Y_EOT3@G)QWO.png"/>
          <p:cNvPicPr>
            <a:picLocks noChangeAspect="1" noChangeArrowheads="1"/>
          </p:cNvPicPr>
          <p:nvPr/>
        </p:nvPicPr>
        <p:blipFill>
          <a:blip r:embed="rId6"/>
          <a:srcRect/>
          <a:stretch>
            <a:fillRect/>
          </a:stretch>
        </p:blipFill>
        <p:spPr bwMode="auto">
          <a:xfrm>
            <a:off x="1983486" y="742569"/>
            <a:ext cx="828675" cy="323850"/>
          </a:xfrm>
          <a:prstGeom prst="rect">
            <a:avLst/>
          </a:prstGeom>
          <a:noFill/>
        </p:spPr>
      </p:pic>
      <p:pic>
        <p:nvPicPr>
          <p:cNvPr id="9" name="图片 5" descr="Back">
            <a:hlinkClick r:id="rId7" action="ppaction://hlinksldjump"/>
          </p:cNvPr>
          <p:cNvPicPr>
            <a:picLocks noChangeAspect="1" noChangeArrowheads="1"/>
          </p:cNvPicPr>
          <p:nvPr/>
        </p:nvPicPr>
        <p:blipFill>
          <a:blip r:embed="rId8"/>
          <a:srcRect/>
          <a:stretch>
            <a:fillRect/>
          </a:stretch>
        </p:blipFill>
        <p:spPr bwMode="auto">
          <a:xfrm>
            <a:off x="7656513" y="47625"/>
            <a:ext cx="558800" cy="393700"/>
          </a:xfrm>
          <a:prstGeom prst="rect">
            <a:avLst/>
          </a:prstGeom>
          <a:noFill/>
          <a:ln w="9525">
            <a:noFill/>
            <a:miter lim="800000"/>
            <a:headEnd/>
            <a:tailEnd/>
          </a:ln>
        </p:spPr>
      </p:pic>
      <p:pic>
        <p:nvPicPr>
          <p:cNvPr id="11" name="图片 1">
            <a:hlinkClick r:id="rId9" action="ppaction://hlinksldjump"/>
          </p:cNvPr>
          <p:cNvPicPr>
            <a:picLocks noChangeAspect="1"/>
          </p:cNvPicPr>
          <p:nvPr/>
        </p:nvPicPr>
        <p:blipFill>
          <a:blip r:embed="rId10"/>
          <a:srcRect/>
          <a:stretch>
            <a:fillRect/>
          </a:stretch>
        </p:blipFill>
        <p:spPr bwMode="auto">
          <a:xfrm>
            <a:off x="8191811" y="6118225"/>
            <a:ext cx="760413" cy="539750"/>
          </a:xfrm>
          <a:prstGeom prst="rect">
            <a:avLst/>
          </a:prstGeom>
          <a:noFill/>
          <a:ln w="9525">
            <a:noFill/>
            <a:miter lim="800000"/>
            <a:headEnd/>
            <a:tailEnd/>
          </a:ln>
        </p:spPr>
      </p:pic>
      <p:sp>
        <p:nvSpPr>
          <p:cNvPr id="2" name="TextBox 1"/>
          <p:cNvSpPr txBox="1"/>
          <p:nvPr/>
        </p:nvSpPr>
        <p:spPr>
          <a:xfrm>
            <a:off x="820438" y="4260113"/>
            <a:ext cx="8024206" cy="2123658"/>
          </a:xfrm>
          <a:prstGeom prst="rect">
            <a:avLst/>
          </a:prstGeom>
          <a:noFill/>
        </p:spPr>
        <p:txBody>
          <a:bodyPr wrap="square" rtlCol="0">
            <a:spAutoFit/>
          </a:bodyPr>
          <a:lstStyle/>
          <a:p>
            <a:pPr algn="just"/>
            <a:r>
              <a:rPr lang="en-US" altLang="zh-CN" sz="2800" dirty="0">
                <a:latin typeface="+mn-lt"/>
                <a:ea typeface="+mn-ea"/>
              </a:rPr>
              <a:t>Studies show that for adults there is no danger, but children can develop loss of vision if they have glasses inappropriate for their eyes. </a:t>
            </a:r>
            <a:r>
              <a:rPr lang="en-US" altLang="zh-CN" sz="2400" b="1" dirty="0">
                <a:solidFill>
                  <a:schemeClr val="accent6">
                    <a:lumMod val="50000"/>
                  </a:schemeClr>
                </a:solidFill>
                <a:latin typeface="+mn-lt"/>
                <a:ea typeface="+mn-ea"/>
              </a:rPr>
              <a:t>(CET4-2011-06)</a:t>
            </a:r>
          </a:p>
          <a:p>
            <a:pPr algn="just"/>
            <a:r>
              <a:rPr lang="zh-CN" altLang="en-US" sz="2400" dirty="0">
                <a:solidFill>
                  <a:schemeClr val="hlink"/>
                </a:solidFill>
                <a:latin typeface="+mn-lt"/>
                <a:ea typeface="+mn-ea"/>
              </a:rPr>
              <a:t>研究表明，若眼镜选择不当，对于成人没什么危险，但可以导致儿童丧失视力</a:t>
            </a:r>
            <a:r>
              <a:rPr lang="zh-CN" altLang="en-US" sz="2400" dirty="0" smtClean="0">
                <a:solidFill>
                  <a:schemeClr val="hlink"/>
                </a:solidFill>
                <a:latin typeface="+mn-lt"/>
                <a:ea typeface="+mn-ea"/>
              </a:rPr>
              <a:t>。</a:t>
            </a:r>
            <a:endParaRPr lang="zh-CN" altLang="en-US" sz="2400" dirty="0">
              <a:solidFill>
                <a:schemeClr val="hlink"/>
              </a:solidFill>
              <a:latin typeface="+mn-lt"/>
              <a:ea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
                                            <p:txEl>
                                              <p:pRg st="4" end="4"/>
                                            </p:txEl>
                                          </p:spTgt>
                                        </p:tgtEl>
                                        <p:attrNameLst>
                                          <p:attrName>style.visibility</p:attrName>
                                        </p:attrNameLst>
                                      </p:cBhvr>
                                      <p:to>
                                        <p:strVal val="visible"/>
                                      </p:to>
                                    </p:set>
                                    <p:animEffect transition="in" filter="dissolve">
                                      <p:cBhvr>
                                        <p:cTn id="7" dur="500"/>
                                        <p:tgtEl>
                                          <p:spTgt spid="15">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nodeType="click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dissolve">
                                      <p:cBhvr>
                                        <p:cTn id="16"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12291" name="图片 6" descr="Home">
            <a:hlinkClick r:id="rId3" action="ppaction://hlinksldjump"/>
          </p:cNvPr>
          <p:cNvPicPr>
            <a:picLocks noChangeAspect="1" noChangeArrowheads="1"/>
          </p:cNvPicPr>
          <p:nvPr/>
        </p:nvPicPr>
        <p:blipFill>
          <a:blip r:embed="rId4"/>
          <a:srcRect/>
          <a:stretch>
            <a:fillRect/>
          </a:stretch>
        </p:blipFill>
        <p:spPr bwMode="auto">
          <a:xfrm>
            <a:off x="8331200" y="52388"/>
            <a:ext cx="484188" cy="441325"/>
          </a:xfrm>
          <a:prstGeom prst="rect">
            <a:avLst/>
          </a:prstGeom>
          <a:noFill/>
          <a:ln w="9525">
            <a:noFill/>
            <a:miter lim="800000"/>
            <a:headEnd/>
            <a:tailEnd/>
          </a:ln>
        </p:spPr>
      </p:pic>
      <p:sp>
        <p:nvSpPr>
          <p:cNvPr id="15" name="内容占位符 2"/>
          <p:cNvSpPr>
            <a:spLocks noGrp="1"/>
          </p:cNvSpPr>
          <p:nvPr>
            <p:ph idx="1"/>
          </p:nvPr>
        </p:nvSpPr>
        <p:spPr>
          <a:xfrm>
            <a:off x="184150" y="627063"/>
            <a:ext cx="8834438" cy="6065837"/>
          </a:xfrm>
        </p:spPr>
        <p:txBody>
          <a:bodyPr/>
          <a:lstStyle/>
          <a:p>
            <a:pPr algn="just">
              <a:lnSpc>
                <a:spcPct val="100000"/>
              </a:lnSpc>
              <a:buNone/>
            </a:pPr>
            <a:r>
              <a:rPr lang="en-US" sz="3200" b="1" dirty="0" smtClean="0"/>
              <a:t>dearth </a:t>
            </a:r>
            <a:r>
              <a:rPr lang="en-US" sz="3200" dirty="0" smtClean="0"/>
              <a:t> </a:t>
            </a:r>
            <a:r>
              <a:rPr lang="en-US" dirty="0" smtClean="0"/>
              <a:t>             </a:t>
            </a:r>
            <a:r>
              <a:rPr lang="en-US" i="1" dirty="0" smtClean="0">
                <a:solidFill>
                  <a:srgbClr val="C00000"/>
                </a:solidFill>
              </a:rPr>
              <a:t>n.</a:t>
            </a:r>
            <a:r>
              <a:rPr lang="en-US" i="1" dirty="0" smtClean="0"/>
              <a:t> </a:t>
            </a:r>
            <a:r>
              <a:rPr lang="en-US" dirty="0" smtClean="0">
                <a:solidFill>
                  <a:srgbClr val="C00000"/>
                </a:solidFill>
              </a:rPr>
              <a:t>[sing] </a:t>
            </a:r>
            <a:r>
              <a:rPr lang="en-US" dirty="0" smtClean="0"/>
              <a:t>(</a:t>
            </a:r>
            <a:r>
              <a:rPr lang="en-US" i="1" dirty="0" err="1" smtClean="0"/>
              <a:t>fml</a:t>
            </a:r>
            <a:r>
              <a:rPr lang="en-US" dirty="0" smtClean="0"/>
              <a:t>) (</a:t>
            </a:r>
            <a:r>
              <a:rPr lang="en-US" b="1" dirty="0" smtClean="0">
                <a:latin typeface="Times New Roman" pitchFamily="18" charset="0"/>
                <a:cs typeface="Times New Roman" pitchFamily="18" charset="0"/>
              </a:rPr>
              <a:t>~</a:t>
            </a:r>
            <a:r>
              <a:rPr lang="en-US" b="1" dirty="0" smtClean="0"/>
              <a:t> of</a:t>
            </a:r>
            <a:r>
              <a:rPr lang="en-US" dirty="0" smtClean="0"/>
              <a:t>) a situation in which there is not enough of sth. </a:t>
            </a:r>
            <a:r>
              <a:rPr lang="zh-CN" altLang="en-US" sz="2400" dirty="0" smtClean="0">
                <a:solidFill>
                  <a:srgbClr val="0070C0"/>
                </a:solidFill>
              </a:rPr>
              <a:t>缺乏；不足</a:t>
            </a:r>
            <a:endParaRPr lang="zh-CN" altLang="en-US" dirty="0" smtClean="0">
              <a:solidFill>
                <a:srgbClr val="0070C0"/>
              </a:solidFill>
            </a:endParaRPr>
          </a:p>
          <a:p>
            <a:pPr marL="363538" indent="-363538" eaLnBrk="1" hangingPunct="1">
              <a:lnSpc>
                <a:spcPct val="100000"/>
              </a:lnSpc>
              <a:buSzPct val="120000"/>
              <a:buNone/>
            </a:pPr>
            <a:r>
              <a:rPr lang="en-US" altLang="zh-CN" i="1" dirty="0" smtClean="0"/>
              <a:t>e.g.</a:t>
            </a:r>
          </a:p>
          <a:p>
            <a:pPr marL="514350" indent="-514350" eaLnBrk="1" hangingPunct="1">
              <a:lnSpc>
                <a:spcPct val="100000"/>
              </a:lnSpc>
              <a:buSzPct val="100000"/>
              <a:buFont typeface="+mj-lt"/>
              <a:buAutoNum type="arabicPeriod"/>
            </a:pPr>
            <a:r>
              <a:rPr lang="en-US" altLang="zh-CN" dirty="0" smtClean="0"/>
              <a:t>But today’s crisis is not just a dearth of financial capital.</a:t>
            </a:r>
          </a:p>
          <a:p>
            <a:pPr marL="182563" indent="-182563" eaLnBrk="1" hangingPunct="1">
              <a:lnSpc>
                <a:spcPct val="100000"/>
              </a:lnSpc>
              <a:buSzPct val="120000"/>
              <a:buNone/>
            </a:pPr>
            <a:r>
              <a:rPr lang="en-US" altLang="zh-CN" dirty="0" smtClean="0"/>
              <a:t>      </a:t>
            </a:r>
            <a:r>
              <a:rPr lang="zh-CN" altLang="en-US" sz="2400" dirty="0" smtClean="0">
                <a:solidFill>
                  <a:schemeClr val="hlink"/>
                </a:solidFill>
              </a:rPr>
              <a:t>但目前的危机并非仅仅是资本的缺乏。</a:t>
            </a:r>
            <a:endParaRPr lang="zh-CN" altLang="en-US" dirty="0" smtClean="0">
              <a:solidFill>
                <a:schemeClr val="hlink"/>
              </a:solidFill>
            </a:endParaRPr>
          </a:p>
          <a:p>
            <a:pPr marL="514350" indent="-514350" algn="just" eaLnBrk="1" hangingPunct="1">
              <a:lnSpc>
                <a:spcPct val="100000"/>
              </a:lnSpc>
              <a:buSzPct val="100000"/>
              <a:buFont typeface="+mj-lt"/>
              <a:buAutoNum type="arabicPeriod" startAt="2"/>
            </a:pPr>
            <a:r>
              <a:rPr lang="en-US" altLang="zh-CN" dirty="0" smtClean="0"/>
              <a:t>The 2012 host, London,</a:t>
            </a:r>
            <a:r>
              <a:rPr lang="zh-CN" altLang="en-US" dirty="0" smtClean="0"/>
              <a:t> </a:t>
            </a:r>
            <a:r>
              <a:rPr lang="en-US" altLang="zh-CN" dirty="0" smtClean="0"/>
              <a:t>faces numerous challenges, including tight budgets, security concerns, and a dearth of homegrown Olympic champions in many sports.</a:t>
            </a:r>
          </a:p>
          <a:p>
            <a:pPr marL="182563" indent="-182563" algn="just" eaLnBrk="1" hangingPunct="1">
              <a:lnSpc>
                <a:spcPct val="100000"/>
              </a:lnSpc>
              <a:buSzPct val="120000"/>
              <a:buNone/>
            </a:pPr>
            <a:r>
              <a:rPr lang="en-US" altLang="zh-CN" dirty="0" smtClean="0">
                <a:latin typeface="+mn-ea"/>
              </a:rPr>
              <a:t>   </a:t>
            </a:r>
            <a:r>
              <a:rPr lang="en-US" altLang="zh-CN" sz="2400" dirty="0" smtClean="0">
                <a:solidFill>
                  <a:schemeClr val="hlink"/>
                </a:solidFill>
                <a:latin typeface="+mn-ea"/>
              </a:rPr>
              <a:t>2012</a:t>
            </a:r>
            <a:r>
              <a:rPr lang="zh-CN" altLang="en-US" sz="2400" dirty="0" smtClean="0">
                <a:solidFill>
                  <a:schemeClr val="hlink"/>
                </a:solidFill>
              </a:rPr>
              <a:t>年奥运举办城市伦敦面临许多挑战，包括预算紧缺，安</a:t>
            </a:r>
            <a:endParaRPr lang="en-US" altLang="zh-CN" sz="2400" dirty="0" smtClean="0">
              <a:solidFill>
                <a:schemeClr val="hlink"/>
              </a:solidFill>
            </a:endParaRPr>
          </a:p>
          <a:p>
            <a:pPr marL="182563" indent="-182563" algn="just" eaLnBrk="1" hangingPunct="1">
              <a:lnSpc>
                <a:spcPct val="100000"/>
              </a:lnSpc>
              <a:buSzPct val="120000"/>
              <a:buNone/>
            </a:pPr>
            <a:r>
              <a:rPr lang="en-US" altLang="zh-CN" sz="2400" dirty="0">
                <a:solidFill>
                  <a:schemeClr val="hlink"/>
                </a:solidFill>
              </a:rPr>
              <a:t> </a:t>
            </a:r>
            <a:r>
              <a:rPr lang="en-US" altLang="zh-CN" sz="2400" dirty="0" smtClean="0">
                <a:solidFill>
                  <a:schemeClr val="hlink"/>
                </a:solidFill>
              </a:rPr>
              <a:t>      </a:t>
            </a:r>
            <a:r>
              <a:rPr lang="zh-CN" altLang="en-US" sz="2400" dirty="0">
                <a:solidFill>
                  <a:schemeClr val="hlink"/>
                </a:solidFill>
              </a:rPr>
              <a:t>全问题，以及在许多</a:t>
            </a:r>
            <a:r>
              <a:rPr lang="zh-CN" altLang="en-US" sz="2400" dirty="0" smtClean="0">
                <a:solidFill>
                  <a:schemeClr val="hlink"/>
                </a:solidFill>
              </a:rPr>
              <a:t>运动项目上缺乏本土奥运冠军。</a:t>
            </a:r>
            <a:endParaRPr lang="zh-CN" altLang="en-US" dirty="0"/>
          </a:p>
        </p:txBody>
      </p:sp>
      <p:sp>
        <p:nvSpPr>
          <p:cNvPr id="12294"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pic>
        <p:nvPicPr>
          <p:cNvPr id="12297" name="图片 1">
            <a:hlinkClick r:id="rId5" action="ppaction://hlinksldjump"/>
          </p:cNvPr>
          <p:cNvPicPr>
            <a:picLocks noChangeAspect="1"/>
          </p:cNvPicPr>
          <p:nvPr/>
        </p:nvPicPr>
        <p:blipFill>
          <a:blip r:embed="rId6"/>
          <a:srcRect/>
          <a:stretch>
            <a:fillRect/>
          </a:stretch>
        </p:blipFill>
        <p:spPr bwMode="auto">
          <a:xfrm>
            <a:off x="8191811" y="6118225"/>
            <a:ext cx="760413" cy="539750"/>
          </a:xfrm>
          <a:prstGeom prst="rect">
            <a:avLst/>
          </a:prstGeom>
          <a:noFill/>
          <a:ln w="9525">
            <a:noFill/>
            <a:miter lim="800000"/>
            <a:headEnd/>
            <a:tailEnd/>
          </a:ln>
        </p:spPr>
      </p:pic>
      <p:pic>
        <p:nvPicPr>
          <p:cNvPr id="10" name="图片 9" descr="END"/>
          <p:cNvPicPr>
            <a:picLocks noChangeAspect="1" noChangeArrowheads="1"/>
          </p:cNvPicPr>
          <p:nvPr/>
        </p:nvPicPr>
        <p:blipFill>
          <a:blip r:embed="rId7"/>
          <a:srcRect/>
          <a:stretch>
            <a:fillRect/>
          </a:stretch>
        </p:blipFill>
        <p:spPr bwMode="auto">
          <a:xfrm>
            <a:off x="7163242" y="6272904"/>
            <a:ext cx="474663" cy="225425"/>
          </a:xfrm>
          <a:prstGeom prst="rect">
            <a:avLst/>
          </a:prstGeom>
          <a:noFill/>
          <a:ln w="9525">
            <a:noFill/>
            <a:miter lim="800000"/>
            <a:headEnd/>
            <a:tailEnd/>
          </a:ln>
        </p:spPr>
      </p:pic>
      <p:pic>
        <p:nvPicPr>
          <p:cNvPr id="47105" name="Picture 1" descr="C:\Users\zhao\AppData\Roaming\Tencent\Users\27957503\QQ\WinTemp\RichOle\%`5`G1QS4Z`L(@OOCQ~MAZ1.png"/>
          <p:cNvPicPr>
            <a:picLocks noChangeAspect="1" noChangeArrowheads="1"/>
          </p:cNvPicPr>
          <p:nvPr/>
        </p:nvPicPr>
        <p:blipFill>
          <a:blip r:embed="rId8"/>
          <a:srcRect/>
          <a:stretch>
            <a:fillRect/>
          </a:stretch>
        </p:blipFill>
        <p:spPr bwMode="auto">
          <a:xfrm>
            <a:off x="1889760" y="816864"/>
            <a:ext cx="723900" cy="247650"/>
          </a:xfrm>
          <a:prstGeom prst="rect">
            <a:avLst/>
          </a:prstGeom>
          <a:noFill/>
        </p:spPr>
      </p:pic>
      <p:pic>
        <p:nvPicPr>
          <p:cNvPr id="9" name="图片 5" descr="Back">
            <a:hlinkClick r:id="rId9" action="ppaction://hlinksldjump"/>
          </p:cNvPr>
          <p:cNvPicPr>
            <a:picLocks noChangeAspect="1" noChangeArrowheads="1"/>
          </p:cNvPicPr>
          <p:nvPr/>
        </p:nvPicPr>
        <p:blipFill>
          <a:blip r:embed="rId10"/>
          <a:srcRect/>
          <a:stretch>
            <a:fillRect/>
          </a:stretch>
        </p:blipFill>
        <p:spPr bwMode="auto">
          <a:xfrm>
            <a:off x="7656513" y="47625"/>
            <a:ext cx="558800" cy="3937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
                                            <p:txEl>
                                              <p:pRg st="3" end="3"/>
                                            </p:txEl>
                                          </p:spTgt>
                                        </p:tgtEl>
                                        <p:attrNameLst>
                                          <p:attrName>style.visibility</p:attrName>
                                        </p:attrNameLst>
                                      </p:cBhvr>
                                      <p:to>
                                        <p:strVal val="visible"/>
                                      </p:to>
                                    </p:set>
                                    <p:animEffect transition="in" filter="dissolve">
                                      <p:cBhvr>
                                        <p:cTn id="7" dur="500"/>
                                        <p:tgtEl>
                                          <p:spTgt spid="15">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5">
                                            <p:txEl>
                                              <p:pRg st="5" end="5"/>
                                            </p:txEl>
                                          </p:spTgt>
                                        </p:tgtEl>
                                        <p:attrNameLst>
                                          <p:attrName>style.visibility</p:attrName>
                                        </p:attrNameLst>
                                      </p:cBhvr>
                                      <p:to>
                                        <p:strVal val="visible"/>
                                      </p:to>
                                    </p:set>
                                    <p:animEffect transition="in" filter="dissolve">
                                      <p:cBhvr>
                                        <p:cTn id="12" dur="500"/>
                                        <p:tgtEl>
                                          <p:spTgt spid="15">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5">
                                            <p:txEl>
                                              <p:pRg st="6" end="6"/>
                                            </p:txEl>
                                          </p:spTgt>
                                        </p:tgtEl>
                                        <p:attrNameLst>
                                          <p:attrName>style.visibility</p:attrName>
                                        </p:attrNameLst>
                                      </p:cBhvr>
                                      <p:to>
                                        <p:strVal val="visible"/>
                                      </p:to>
                                    </p:set>
                                    <p:animEffect transition="in" filter="dissolve">
                                      <p:cBhvr>
                                        <p:cTn id="17" dur="500"/>
                                        <p:tgtEl>
                                          <p:spTgt spid="15">
                                            <p:txEl>
                                              <p:pRg st="6" end="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dissolve">
                                      <p:cBhvr>
                                        <p:cTn id="22"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12291" name="图片 6" descr="Home">
            <a:hlinkClick r:id="rId3" action="ppaction://hlinksldjump"/>
          </p:cNvPr>
          <p:cNvPicPr>
            <a:picLocks noChangeAspect="1" noChangeArrowheads="1"/>
          </p:cNvPicPr>
          <p:nvPr/>
        </p:nvPicPr>
        <p:blipFill>
          <a:blip r:embed="rId4"/>
          <a:srcRect/>
          <a:stretch>
            <a:fillRect/>
          </a:stretch>
        </p:blipFill>
        <p:spPr bwMode="auto">
          <a:xfrm>
            <a:off x="8331200" y="52388"/>
            <a:ext cx="484188" cy="441325"/>
          </a:xfrm>
          <a:prstGeom prst="rect">
            <a:avLst/>
          </a:prstGeom>
          <a:noFill/>
          <a:ln w="9525">
            <a:noFill/>
            <a:miter lim="800000"/>
            <a:headEnd/>
            <a:tailEnd/>
          </a:ln>
        </p:spPr>
      </p:pic>
      <p:sp>
        <p:nvSpPr>
          <p:cNvPr id="15" name="内容占位符 2"/>
          <p:cNvSpPr>
            <a:spLocks noGrp="1"/>
          </p:cNvSpPr>
          <p:nvPr>
            <p:ph idx="1"/>
          </p:nvPr>
        </p:nvSpPr>
        <p:spPr>
          <a:xfrm>
            <a:off x="184150" y="627063"/>
            <a:ext cx="8834438" cy="6065837"/>
          </a:xfrm>
        </p:spPr>
        <p:txBody>
          <a:bodyPr/>
          <a:lstStyle/>
          <a:p>
            <a:pPr algn="just">
              <a:lnSpc>
                <a:spcPct val="100000"/>
              </a:lnSpc>
              <a:buNone/>
            </a:pPr>
            <a:r>
              <a:rPr lang="en-US" sz="3200" b="1" dirty="0" smtClean="0"/>
              <a:t>revere</a:t>
            </a:r>
            <a:r>
              <a:rPr lang="en-US" b="1" dirty="0" smtClean="0"/>
              <a:t> </a:t>
            </a:r>
            <a:r>
              <a:rPr lang="en-US" dirty="0" smtClean="0"/>
              <a:t>               </a:t>
            </a:r>
            <a:r>
              <a:rPr lang="en-US" i="1" dirty="0" err="1" smtClean="0">
                <a:solidFill>
                  <a:srgbClr val="C00000"/>
                </a:solidFill>
              </a:rPr>
              <a:t>vt</a:t>
            </a:r>
            <a:r>
              <a:rPr lang="en-US" i="1" dirty="0" smtClean="0">
                <a:solidFill>
                  <a:srgbClr val="C00000"/>
                </a:solidFill>
              </a:rPr>
              <a:t>. </a:t>
            </a:r>
            <a:r>
              <a:rPr lang="en-US" dirty="0" smtClean="0"/>
              <a:t>(</a:t>
            </a:r>
            <a:r>
              <a:rPr lang="en-US" i="1" dirty="0" err="1" smtClean="0"/>
              <a:t>fml</a:t>
            </a:r>
            <a:r>
              <a:rPr lang="en-US" dirty="0" smtClean="0"/>
              <a:t>) to have a lot of respect and admiration for sb. or sth. </a:t>
            </a:r>
            <a:r>
              <a:rPr lang="zh-CN" altLang="en-US" sz="2400" dirty="0" smtClean="0">
                <a:solidFill>
                  <a:srgbClr val="0070C0"/>
                </a:solidFill>
              </a:rPr>
              <a:t>尊崇；崇敬</a:t>
            </a:r>
            <a:endParaRPr lang="zh-CN" altLang="en-US" sz="4000" dirty="0" smtClean="0">
              <a:solidFill>
                <a:srgbClr val="0070C0"/>
              </a:solidFill>
            </a:endParaRPr>
          </a:p>
          <a:p>
            <a:pPr marL="182563" lvl="1" indent="-182563" algn="just" eaLnBrk="1" hangingPunct="1">
              <a:lnSpc>
                <a:spcPct val="100000"/>
              </a:lnSpc>
              <a:buNone/>
              <a:defRPr/>
            </a:pPr>
            <a:r>
              <a:rPr lang="en-US" altLang="zh-CN" sz="2800" i="1" dirty="0" smtClean="0"/>
              <a:t>e.g. </a:t>
            </a:r>
          </a:p>
          <a:p>
            <a:pPr marL="515937" indent="-514350" algn="just">
              <a:lnSpc>
                <a:spcPct val="100000"/>
              </a:lnSpc>
              <a:buFont typeface="+mj-lt"/>
              <a:buAutoNum type="arabicPeriod"/>
            </a:pPr>
            <a:r>
              <a:rPr lang="en-US" dirty="0" smtClean="0"/>
              <a:t>Students revere the old professors.</a:t>
            </a:r>
          </a:p>
          <a:p>
            <a:pPr algn="just">
              <a:lnSpc>
                <a:spcPct val="100000"/>
              </a:lnSpc>
              <a:buNone/>
            </a:pPr>
            <a:r>
              <a:rPr lang="zh-CN" altLang="en-US" sz="2400" dirty="0" smtClean="0">
                <a:solidFill>
                  <a:srgbClr val="0070C0"/>
                </a:solidFill>
              </a:rPr>
              <a:t>       学生们十分尊敬那些老教授。</a:t>
            </a:r>
            <a:endParaRPr lang="en-US" altLang="zh-CN" sz="2400" dirty="0" smtClean="0">
              <a:solidFill>
                <a:srgbClr val="0070C0"/>
              </a:solidFill>
            </a:endParaRPr>
          </a:p>
          <a:p>
            <a:pPr marL="514350" indent="-514350" algn="just" eaLnBrk="1" hangingPunct="1">
              <a:lnSpc>
                <a:spcPct val="100000"/>
              </a:lnSpc>
              <a:buSzPct val="100000"/>
              <a:buFont typeface="+mj-lt"/>
              <a:buAutoNum type="arabicPeriod" startAt="2"/>
              <a:tabLst>
                <a:tab pos="542925" algn="l"/>
              </a:tabLst>
            </a:pPr>
            <a:r>
              <a:rPr lang="en-US" altLang="zh-CN" dirty="0" smtClean="0"/>
              <a:t>They have deep spiritual ties to the moon, and they revere the mighty moon-spirit as one of their greatest totems</a:t>
            </a:r>
            <a:r>
              <a:rPr lang="en-US" altLang="zh-CN" dirty="0"/>
              <a:t>.</a:t>
            </a:r>
            <a:r>
              <a:rPr lang="en-US" altLang="zh-CN" dirty="0" smtClean="0"/>
              <a:t> </a:t>
            </a:r>
          </a:p>
          <a:p>
            <a:pPr marL="182563" indent="-182563" algn="just" eaLnBrk="1" hangingPunct="1">
              <a:lnSpc>
                <a:spcPct val="100000"/>
              </a:lnSpc>
              <a:buSzPct val="120000"/>
              <a:buNone/>
              <a:tabLst>
                <a:tab pos="542925" algn="l"/>
              </a:tabLst>
            </a:pPr>
            <a:r>
              <a:rPr lang="zh-CN" altLang="en-US" dirty="0" smtClean="0"/>
              <a:t>      </a:t>
            </a:r>
            <a:endParaRPr lang="zh-CN" altLang="en-US" dirty="0"/>
          </a:p>
        </p:txBody>
      </p:sp>
      <p:sp>
        <p:nvSpPr>
          <p:cNvPr id="12294"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pic>
        <p:nvPicPr>
          <p:cNvPr id="10" name="图片 9" descr="END"/>
          <p:cNvPicPr>
            <a:picLocks noChangeAspect="1" noChangeArrowheads="1"/>
          </p:cNvPicPr>
          <p:nvPr/>
        </p:nvPicPr>
        <p:blipFill>
          <a:blip r:embed="rId5"/>
          <a:srcRect/>
          <a:stretch>
            <a:fillRect/>
          </a:stretch>
        </p:blipFill>
        <p:spPr bwMode="auto">
          <a:xfrm>
            <a:off x="7163242" y="6272904"/>
            <a:ext cx="474663" cy="225425"/>
          </a:xfrm>
          <a:prstGeom prst="rect">
            <a:avLst/>
          </a:prstGeom>
          <a:noFill/>
          <a:ln w="9525">
            <a:noFill/>
            <a:miter lim="800000"/>
            <a:headEnd/>
            <a:tailEnd/>
          </a:ln>
        </p:spPr>
      </p:pic>
      <p:pic>
        <p:nvPicPr>
          <p:cNvPr id="46081" name="Picture 1" descr="C:\Users\zhao\AppData\Roaming\Tencent\Users\27957503\QQ\WinTemp\RichOle\WYEX}6(F169AQ5TEVZWHFKU.png"/>
          <p:cNvPicPr>
            <a:picLocks noChangeAspect="1" noChangeArrowheads="1"/>
          </p:cNvPicPr>
          <p:nvPr/>
        </p:nvPicPr>
        <p:blipFill>
          <a:blip r:embed="rId6"/>
          <a:srcRect/>
          <a:stretch>
            <a:fillRect/>
          </a:stretch>
        </p:blipFill>
        <p:spPr bwMode="auto">
          <a:xfrm>
            <a:off x="1946910" y="851154"/>
            <a:ext cx="866775" cy="257175"/>
          </a:xfrm>
          <a:prstGeom prst="rect">
            <a:avLst/>
          </a:prstGeom>
          <a:noFill/>
        </p:spPr>
      </p:pic>
      <p:pic>
        <p:nvPicPr>
          <p:cNvPr id="9" name="图片 5" descr="Back">
            <a:hlinkClick r:id="rId7" action="ppaction://hlinksldjump"/>
          </p:cNvPr>
          <p:cNvPicPr>
            <a:picLocks noChangeAspect="1" noChangeArrowheads="1"/>
          </p:cNvPicPr>
          <p:nvPr/>
        </p:nvPicPr>
        <p:blipFill>
          <a:blip r:embed="rId8"/>
          <a:srcRect/>
          <a:stretch>
            <a:fillRect/>
          </a:stretch>
        </p:blipFill>
        <p:spPr bwMode="auto">
          <a:xfrm>
            <a:off x="7656513" y="47625"/>
            <a:ext cx="558800" cy="393700"/>
          </a:xfrm>
          <a:prstGeom prst="rect">
            <a:avLst/>
          </a:prstGeom>
          <a:noFill/>
          <a:ln w="9525">
            <a:noFill/>
            <a:miter lim="800000"/>
            <a:headEnd/>
            <a:tailEnd/>
          </a:ln>
        </p:spPr>
      </p:pic>
      <p:pic>
        <p:nvPicPr>
          <p:cNvPr id="11" name="图片 1">
            <a:hlinkClick r:id="rId9" action="ppaction://hlinksldjump"/>
          </p:cNvPr>
          <p:cNvPicPr>
            <a:picLocks noChangeAspect="1"/>
          </p:cNvPicPr>
          <p:nvPr/>
        </p:nvPicPr>
        <p:blipFill>
          <a:blip r:embed="rId10"/>
          <a:srcRect/>
          <a:stretch>
            <a:fillRect/>
          </a:stretch>
        </p:blipFill>
        <p:spPr bwMode="auto">
          <a:xfrm>
            <a:off x="8191811" y="6118225"/>
            <a:ext cx="760413" cy="539750"/>
          </a:xfrm>
          <a:prstGeom prst="rect">
            <a:avLst/>
          </a:prstGeom>
          <a:noFill/>
          <a:ln w="9525">
            <a:noFill/>
            <a:miter lim="800000"/>
            <a:headEnd/>
            <a:tailEnd/>
          </a:ln>
        </p:spPr>
      </p:pic>
      <p:sp>
        <p:nvSpPr>
          <p:cNvPr id="2" name="TextBox 1"/>
          <p:cNvSpPr txBox="1"/>
          <p:nvPr/>
        </p:nvSpPr>
        <p:spPr>
          <a:xfrm>
            <a:off x="720973" y="4589585"/>
            <a:ext cx="8231251" cy="1052596"/>
          </a:xfrm>
          <a:prstGeom prst="rect">
            <a:avLst/>
          </a:prstGeom>
          <a:noFill/>
        </p:spPr>
        <p:txBody>
          <a:bodyPr wrap="square" rtlCol="0">
            <a:spAutoFit/>
          </a:bodyPr>
          <a:lstStyle/>
          <a:p>
            <a:pPr algn="just">
              <a:lnSpc>
                <a:spcPct val="130000"/>
              </a:lnSpc>
            </a:pPr>
            <a:r>
              <a:rPr lang="zh-CN" altLang="en-US" sz="2400" dirty="0">
                <a:solidFill>
                  <a:srgbClr val="0070C0"/>
                </a:solidFill>
                <a:latin typeface="+mn-lt"/>
                <a:ea typeface="+mn-ea"/>
              </a:rPr>
              <a:t>他们与月亮有很深的精神联系，他们尊敬强大的月之</a:t>
            </a:r>
            <a:r>
              <a:rPr lang="zh-CN" altLang="en-US" sz="2400" dirty="0" smtClean="0">
                <a:solidFill>
                  <a:srgbClr val="0070C0"/>
                </a:solidFill>
                <a:latin typeface="+mn-lt"/>
                <a:ea typeface="+mn-ea"/>
              </a:rPr>
              <a:t>精灵，把</a:t>
            </a:r>
            <a:r>
              <a:rPr lang="zh-CN" altLang="en-US" sz="2400" dirty="0">
                <a:solidFill>
                  <a:srgbClr val="0070C0"/>
                </a:solidFill>
                <a:latin typeface="+mn-lt"/>
                <a:ea typeface="+mn-ea"/>
              </a:rPr>
              <a:t>它作为他们最重要的图腾之一。</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
                                            <p:txEl>
                                              <p:pRg st="3" end="3"/>
                                            </p:txEl>
                                          </p:spTgt>
                                        </p:tgtEl>
                                        <p:attrNameLst>
                                          <p:attrName>style.visibility</p:attrName>
                                        </p:attrNameLst>
                                      </p:cBhvr>
                                      <p:to>
                                        <p:strVal val="visible"/>
                                      </p:to>
                                    </p:set>
                                    <p:animEffect transition="in" filter="dissolve">
                                      <p:cBhvr>
                                        <p:cTn id="7" dur="500"/>
                                        <p:tgtEl>
                                          <p:spTgt spid="15">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5">
                                            <p:txEl>
                                              <p:pRg st="5" end="5"/>
                                            </p:txEl>
                                          </p:spTgt>
                                        </p:tgtEl>
                                        <p:attrNameLst>
                                          <p:attrName>style.visibility</p:attrName>
                                        </p:attrNameLst>
                                      </p:cBhvr>
                                      <p:to>
                                        <p:strVal val="visible"/>
                                      </p:to>
                                    </p:set>
                                    <p:animEffect transition="in" filter="dissolve">
                                      <p:cBhvr>
                                        <p:cTn id="12" dur="500"/>
                                        <p:tgtEl>
                                          <p:spTgt spid="15">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dissolve">
                                      <p:cBhvr>
                                        <p:cTn id="21"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12291" name="图片 6" descr="Home">
            <a:hlinkClick r:id="rId3" action="ppaction://hlinksldjump"/>
          </p:cNvPr>
          <p:cNvPicPr>
            <a:picLocks noChangeAspect="1" noChangeArrowheads="1"/>
          </p:cNvPicPr>
          <p:nvPr/>
        </p:nvPicPr>
        <p:blipFill>
          <a:blip r:embed="rId4"/>
          <a:srcRect/>
          <a:stretch>
            <a:fillRect/>
          </a:stretch>
        </p:blipFill>
        <p:spPr bwMode="auto">
          <a:xfrm>
            <a:off x="8331200" y="52388"/>
            <a:ext cx="484188" cy="441325"/>
          </a:xfrm>
          <a:prstGeom prst="rect">
            <a:avLst/>
          </a:prstGeom>
          <a:noFill/>
          <a:ln w="9525">
            <a:noFill/>
            <a:miter lim="800000"/>
            <a:headEnd/>
            <a:tailEnd/>
          </a:ln>
        </p:spPr>
      </p:pic>
      <p:sp>
        <p:nvSpPr>
          <p:cNvPr id="15" name="内容占位符 2"/>
          <p:cNvSpPr>
            <a:spLocks noGrp="1"/>
          </p:cNvSpPr>
          <p:nvPr>
            <p:ph idx="1"/>
          </p:nvPr>
        </p:nvSpPr>
        <p:spPr>
          <a:xfrm>
            <a:off x="184150" y="627063"/>
            <a:ext cx="8834438" cy="6065837"/>
          </a:xfrm>
        </p:spPr>
        <p:txBody>
          <a:bodyPr/>
          <a:lstStyle/>
          <a:p>
            <a:pPr algn="just">
              <a:lnSpc>
                <a:spcPct val="100000"/>
              </a:lnSpc>
              <a:buNone/>
            </a:pPr>
            <a:r>
              <a:rPr lang="en-US" sz="3200" b="1" dirty="0" smtClean="0"/>
              <a:t>unmitigated</a:t>
            </a:r>
            <a:r>
              <a:rPr lang="en-US" b="1" dirty="0" smtClean="0"/>
              <a:t> </a:t>
            </a:r>
            <a:r>
              <a:rPr lang="en-US" dirty="0" smtClean="0"/>
              <a:t>                             </a:t>
            </a:r>
            <a:r>
              <a:rPr lang="en-US" i="1" dirty="0" smtClean="0">
                <a:solidFill>
                  <a:srgbClr val="C00000"/>
                </a:solidFill>
              </a:rPr>
              <a:t>a. </a:t>
            </a:r>
            <a:r>
              <a:rPr lang="en-US" dirty="0" smtClean="0"/>
              <a:t>used for emphasizing how bad or unpleasant s</a:t>
            </a:r>
            <a:r>
              <a:rPr lang="en-US" altLang="zh-CN" dirty="0" smtClean="0"/>
              <a:t>th.</a:t>
            </a:r>
            <a:r>
              <a:rPr lang="en-US" dirty="0" smtClean="0"/>
              <a:t> is</a:t>
            </a:r>
            <a:r>
              <a:rPr lang="zh-CN" altLang="en-US" sz="2400" dirty="0" smtClean="0">
                <a:solidFill>
                  <a:srgbClr val="0070C0"/>
                </a:solidFill>
              </a:rPr>
              <a:t>（用于强调某事糟糕或令人不快的程度）全然的，十足的</a:t>
            </a:r>
            <a:endParaRPr lang="zh-CN" altLang="en-US" sz="4000" dirty="0" smtClean="0">
              <a:solidFill>
                <a:srgbClr val="0070C0"/>
              </a:solidFill>
            </a:endParaRPr>
          </a:p>
          <a:p>
            <a:pPr marL="363538" indent="-363538" eaLnBrk="1" hangingPunct="1">
              <a:lnSpc>
                <a:spcPct val="100000"/>
              </a:lnSpc>
              <a:buFontTx/>
              <a:buNone/>
            </a:pPr>
            <a:r>
              <a:rPr lang="en-US" altLang="zh-CN" i="1" dirty="0" smtClean="0"/>
              <a:t>e.g.</a:t>
            </a:r>
          </a:p>
          <a:p>
            <a:pPr marL="363538" indent="-363538" eaLnBrk="1" hangingPunct="1">
              <a:lnSpc>
                <a:spcPct val="100000"/>
              </a:lnSpc>
              <a:buFontTx/>
              <a:buNone/>
            </a:pPr>
            <a:r>
              <a:rPr lang="en-US" altLang="zh-CN" dirty="0" smtClean="0"/>
              <a:t>1. Don’t believe him, what he said was an unmitigated lie.</a:t>
            </a:r>
          </a:p>
          <a:p>
            <a:pPr marL="363538" indent="-363538" eaLnBrk="1" hangingPunct="1">
              <a:lnSpc>
                <a:spcPct val="100000"/>
              </a:lnSpc>
              <a:buFontTx/>
              <a:buNone/>
            </a:pPr>
            <a:r>
              <a:rPr lang="en-US" altLang="zh-CN" dirty="0" smtClean="0"/>
              <a:t>    </a:t>
            </a:r>
            <a:r>
              <a:rPr lang="zh-CN" altLang="en-US" sz="2400" dirty="0" smtClean="0">
                <a:solidFill>
                  <a:schemeClr val="hlink"/>
                </a:solidFill>
              </a:rPr>
              <a:t>别信他，他说的是彻头彻尾的谎言。</a:t>
            </a:r>
          </a:p>
          <a:p>
            <a:pPr marL="363538" indent="-363538" eaLnBrk="1" hangingPunct="1">
              <a:lnSpc>
                <a:spcPct val="100000"/>
              </a:lnSpc>
              <a:buFontTx/>
              <a:buNone/>
            </a:pPr>
            <a:r>
              <a:rPr lang="en-US" altLang="zh-CN" dirty="0" smtClean="0"/>
              <a:t>2. The tour was an unmitigated disaster.</a:t>
            </a:r>
          </a:p>
          <a:p>
            <a:pPr marL="363538" indent="-363538" eaLnBrk="1" hangingPunct="1">
              <a:lnSpc>
                <a:spcPct val="100000"/>
              </a:lnSpc>
              <a:buFontTx/>
              <a:buNone/>
            </a:pPr>
            <a:r>
              <a:rPr lang="zh-CN" altLang="en-US" sz="2400" dirty="0" smtClean="0">
                <a:solidFill>
                  <a:schemeClr val="hlink"/>
                </a:solidFill>
              </a:rPr>
              <a:t>     那次旅行是一次十足的灾难。</a:t>
            </a:r>
            <a:endParaRPr lang="zh-CN" altLang="en-US" dirty="0"/>
          </a:p>
        </p:txBody>
      </p:sp>
      <p:sp>
        <p:nvSpPr>
          <p:cNvPr id="12294"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pic>
        <p:nvPicPr>
          <p:cNvPr id="10" name="图片 9" descr="END"/>
          <p:cNvPicPr>
            <a:picLocks noChangeAspect="1" noChangeArrowheads="1"/>
          </p:cNvPicPr>
          <p:nvPr/>
        </p:nvPicPr>
        <p:blipFill>
          <a:blip r:embed="rId5"/>
          <a:srcRect/>
          <a:stretch>
            <a:fillRect/>
          </a:stretch>
        </p:blipFill>
        <p:spPr bwMode="auto">
          <a:xfrm>
            <a:off x="7163242" y="6272904"/>
            <a:ext cx="474663" cy="225425"/>
          </a:xfrm>
          <a:prstGeom prst="rect">
            <a:avLst/>
          </a:prstGeom>
          <a:noFill/>
          <a:ln w="9525">
            <a:noFill/>
            <a:miter lim="800000"/>
            <a:headEnd/>
            <a:tailEnd/>
          </a:ln>
        </p:spPr>
      </p:pic>
      <p:pic>
        <p:nvPicPr>
          <p:cNvPr id="45057" name="Picture 1" descr="C:\Users\zhao\AppData\Roaming\Tencent\Users\27957503\QQ\WinTemp\RichOle\SM~Y@LWNEMP{QHOOS{{M$3X.png"/>
          <p:cNvPicPr>
            <a:picLocks noChangeAspect="1" noChangeArrowheads="1"/>
          </p:cNvPicPr>
          <p:nvPr/>
        </p:nvPicPr>
        <p:blipFill>
          <a:blip r:embed="rId6"/>
          <a:srcRect/>
          <a:stretch>
            <a:fillRect/>
          </a:stretch>
        </p:blipFill>
        <p:spPr bwMode="auto">
          <a:xfrm>
            <a:off x="2645664" y="800862"/>
            <a:ext cx="1905000" cy="333375"/>
          </a:xfrm>
          <a:prstGeom prst="rect">
            <a:avLst/>
          </a:prstGeom>
          <a:noFill/>
        </p:spPr>
      </p:pic>
      <p:pic>
        <p:nvPicPr>
          <p:cNvPr id="9" name="图片 5" descr="Back">
            <a:hlinkClick r:id="rId7" action="ppaction://hlinksldjump"/>
          </p:cNvPr>
          <p:cNvPicPr>
            <a:picLocks noChangeAspect="1" noChangeArrowheads="1"/>
          </p:cNvPicPr>
          <p:nvPr/>
        </p:nvPicPr>
        <p:blipFill>
          <a:blip r:embed="rId8"/>
          <a:srcRect/>
          <a:stretch>
            <a:fillRect/>
          </a:stretch>
        </p:blipFill>
        <p:spPr bwMode="auto">
          <a:xfrm>
            <a:off x="7656513" y="47625"/>
            <a:ext cx="558800" cy="393700"/>
          </a:xfrm>
          <a:prstGeom prst="rect">
            <a:avLst/>
          </a:prstGeom>
          <a:noFill/>
          <a:ln w="9525">
            <a:noFill/>
            <a:miter lim="800000"/>
            <a:headEnd/>
            <a:tailEnd/>
          </a:ln>
        </p:spPr>
      </p:pic>
      <p:pic>
        <p:nvPicPr>
          <p:cNvPr id="11" name="图片 1">
            <a:hlinkClick r:id="rId9" action="ppaction://hlinksldjump"/>
          </p:cNvPr>
          <p:cNvPicPr>
            <a:picLocks noChangeAspect="1"/>
          </p:cNvPicPr>
          <p:nvPr/>
        </p:nvPicPr>
        <p:blipFill>
          <a:blip r:embed="rId10"/>
          <a:srcRect/>
          <a:stretch>
            <a:fillRect/>
          </a:stretch>
        </p:blipFill>
        <p:spPr bwMode="auto">
          <a:xfrm>
            <a:off x="8191811" y="6118225"/>
            <a:ext cx="760413" cy="53975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
                                            <p:txEl>
                                              <p:pRg st="3" end="3"/>
                                            </p:txEl>
                                          </p:spTgt>
                                        </p:tgtEl>
                                        <p:attrNameLst>
                                          <p:attrName>style.visibility</p:attrName>
                                        </p:attrNameLst>
                                      </p:cBhvr>
                                      <p:to>
                                        <p:strVal val="visible"/>
                                      </p:to>
                                    </p:set>
                                    <p:animEffect transition="in" filter="dissolve">
                                      <p:cBhvr>
                                        <p:cTn id="7" dur="500"/>
                                        <p:tgtEl>
                                          <p:spTgt spid="15">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5">
                                            <p:txEl>
                                              <p:pRg st="5" end="5"/>
                                            </p:txEl>
                                          </p:spTgt>
                                        </p:tgtEl>
                                        <p:attrNameLst>
                                          <p:attrName>style.visibility</p:attrName>
                                        </p:attrNameLst>
                                      </p:cBhvr>
                                      <p:to>
                                        <p:strVal val="visible"/>
                                      </p:to>
                                    </p:set>
                                    <p:animEffect transition="in" filter="dissolve">
                                      <p:cBhvr>
                                        <p:cTn id="12" dur="500"/>
                                        <p:tgtEl>
                                          <p:spTgt spid="15">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dissolve">
                                      <p:cBhvr>
                                        <p:cTn id="17"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4099" name="图片 6" descr="Home">
            <a:hlinkClick r:id="rId3" action="ppaction://hlinksldjump"/>
          </p:cNvPr>
          <p:cNvPicPr>
            <a:picLocks noChangeAspect="1" noChangeArrowheads="1"/>
          </p:cNvPicPr>
          <p:nvPr/>
        </p:nvPicPr>
        <p:blipFill>
          <a:blip r:embed="rId4"/>
          <a:srcRect/>
          <a:stretch>
            <a:fillRect/>
          </a:stretch>
        </p:blipFill>
        <p:spPr bwMode="auto">
          <a:xfrm>
            <a:off x="8331200" y="52388"/>
            <a:ext cx="484188" cy="441325"/>
          </a:xfrm>
          <a:prstGeom prst="rect">
            <a:avLst/>
          </a:prstGeom>
          <a:noFill/>
          <a:ln w="9525">
            <a:noFill/>
            <a:miter lim="800000"/>
            <a:headEnd/>
            <a:tailEnd/>
          </a:ln>
        </p:spPr>
      </p:pic>
      <p:sp>
        <p:nvSpPr>
          <p:cNvPr id="4100" name="文本框 4"/>
          <p:cNvSpPr txBox="1">
            <a:spLocks noChangeArrowheads="1"/>
          </p:cNvSpPr>
          <p:nvPr/>
        </p:nvSpPr>
        <p:spPr bwMode="auto">
          <a:xfrm>
            <a:off x="184150" y="74613"/>
            <a:ext cx="2216150" cy="460375"/>
          </a:xfrm>
          <a:prstGeom prst="rect">
            <a:avLst/>
          </a:prstGeom>
          <a:noFill/>
          <a:ln w="9525">
            <a:noFill/>
            <a:miter lim="800000"/>
            <a:headEnd/>
            <a:tailEnd/>
          </a:ln>
        </p:spPr>
        <p:txBody>
          <a:bodyPr>
            <a:spAutoFit/>
          </a:bodyPr>
          <a:lstStyle/>
          <a:p>
            <a:pPr eaLnBrk="1" hangingPunct="1">
              <a:buFont typeface="Arial" charset="0"/>
              <a:buNone/>
            </a:pPr>
            <a:r>
              <a:rPr lang="en-US" altLang="zh-CN" sz="2400" dirty="0">
                <a:solidFill>
                  <a:schemeClr val="bg1"/>
                </a:solidFill>
                <a:latin typeface="Arial Black" pitchFamily="34" charset="0"/>
              </a:rPr>
              <a:t>Warming Up</a:t>
            </a:r>
          </a:p>
        </p:txBody>
      </p:sp>
      <p:sp>
        <p:nvSpPr>
          <p:cNvPr id="10" name="内容占位符 2"/>
          <p:cNvSpPr>
            <a:spLocks noGrp="1"/>
          </p:cNvSpPr>
          <p:nvPr>
            <p:ph idx="1"/>
          </p:nvPr>
        </p:nvSpPr>
        <p:spPr>
          <a:xfrm>
            <a:off x="878738" y="873255"/>
            <a:ext cx="8054247" cy="2063383"/>
          </a:xfrm>
        </p:spPr>
        <p:txBody>
          <a:bodyPr/>
          <a:lstStyle/>
          <a:p>
            <a:pPr marL="0" lvl="3" indent="0" algn="just" eaLnBrk="1" hangingPunct="1">
              <a:buSzPct val="120000"/>
              <a:buNone/>
            </a:pPr>
            <a:endParaRPr lang="en-US" altLang="zh-CN" sz="3200" b="1" dirty="0" smtClean="0"/>
          </a:p>
          <a:p>
            <a:pPr marL="0" lvl="3" indent="0" algn="just" eaLnBrk="1" hangingPunct="1">
              <a:buSzPct val="120000"/>
              <a:buNone/>
            </a:pPr>
            <a:r>
              <a:rPr lang="en-US" altLang="zh-CN" sz="2800" b="1" dirty="0" smtClean="0">
                <a:solidFill>
                  <a:schemeClr val="accent1">
                    <a:lumMod val="50000"/>
                  </a:schemeClr>
                </a:solidFill>
              </a:rPr>
              <a:t>Watch a video clip and answer the following questions.</a:t>
            </a:r>
          </a:p>
          <a:p>
            <a:pPr marL="0" lvl="3" indent="0" algn="just" eaLnBrk="1" hangingPunct="1">
              <a:buSzPct val="120000"/>
              <a:buNone/>
            </a:pPr>
            <a:r>
              <a:rPr lang="en-US" altLang="zh-CN" sz="2800" dirty="0" smtClean="0"/>
              <a:t> </a:t>
            </a:r>
          </a:p>
          <a:p>
            <a:pPr marL="0" lvl="3" indent="0" algn="just" eaLnBrk="1" hangingPunct="1">
              <a:buSzPct val="120000"/>
              <a:buNone/>
            </a:pPr>
            <a:r>
              <a:rPr lang="en-US" altLang="zh-CN" sz="2800" dirty="0" smtClean="0"/>
              <a:t>    </a:t>
            </a:r>
            <a:endParaRPr lang="en-US" altLang="zh-CN" dirty="0" smtClean="0"/>
          </a:p>
          <a:p>
            <a:pPr lvl="1" eaLnBrk="1" hangingPunct="1">
              <a:buFont typeface="Arial" panose="020B0604020202020204" pitchFamily="34" charset="0"/>
              <a:buChar char="•"/>
              <a:defRPr/>
            </a:pPr>
            <a:endParaRPr lang="en-US" altLang="zh-CN" dirty="0" smtClean="0"/>
          </a:p>
          <a:p>
            <a:pPr lvl="2" eaLnBrk="1" hangingPunct="1">
              <a:buFont typeface="Arial" panose="020B0604020202020204" pitchFamily="34" charset="0"/>
              <a:buChar char="•"/>
              <a:defRPr/>
            </a:pPr>
            <a:endParaRPr lang="zh-CN" altLang="en-US" dirty="0"/>
          </a:p>
        </p:txBody>
      </p:sp>
      <p:pic>
        <p:nvPicPr>
          <p:cNvPr id="4103" name="图片 7" descr="视频">
            <a:hlinkClick r:id="rId5" action="ppaction://hlinkfile"/>
          </p:cNvPr>
          <p:cNvPicPr>
            <a:picLocks noChangeAspect="1" noChangeArrowheads="1"/>
          </p:cNvPicPr>
          <p:nvPr/>
        </p:nvPicPr>
        <p:blipFill>
          <a:blip r:embed="rId6"/>
          <a:srcRect/>
          <a:stretch>
            <a:fillRect/>
          </a:stretch>
        </p:blipFill>
        <p:spPr bwMode="auto">
          <a:xfrm>
            <a:off x="321674" y="1474706"/>
            <a:ext cx="442912" cy="517525"/>
          </a:xfrm>
          <a:prstGeom prst="rect">
            <a:avLst/>
          </a:prstGeom>
          <a:noFill/>
          <a:ln w="9525">
            <a:noFill/>
            <a:miter lim="800000"/>
            <a:headEnd/>
            <a:tailEnd/>
          </a:ln>
        </p:spPr>
      </p:pic>
      <p:pic>
        <p:nvPicPr>
          <p:cNvPr id="7" name="图片 5" descr="Back">
            <a:hlinkClick r:id="rId7" action="ppaction://hlinksldjump"/>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656513" y="47625"/>
            <a:ext cx="558800" cy="393700"/>
          </a:xfrm>
          <a:prstGeom prst="rect">
            <a:avLst/>
          </a:prstGeom>
          <a:noFill/>
          <a:ln>
            <a:noFill/>
          </a:ln>
          <a:scene3d>
            <a:camera prst="orthographicFront"/>
            <a:lightRig rig="threePt" dir="t"/>
          </a:scene3d>
          <a:sp3d>
            <a:bevelT/>
          </a:sp3d>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图片 9" descr="END"/>
          <p:cNvPicPr>
            <a:picLocks noChangeAspect="1" noChangeArrowheads="1"/>
          </p:cNvPicPr>
          <p:nvPr/>
        </p:nvPicPr>
        <p:blipFill>
          <a:blip r:embed="rId9"/>
          <a:srcRect/>
          <a:stretch>
            <a:fillRect/>
          </a:stretch>
        </p:blipFill>
        <p:spPr bwMode="auto">
          <a:xfrm>
            <a:off x="8371019" y="6333761"/>
            <a:ext cx="476250" cy="225425"/>
          </a:xfrm>
          <a:prstGeom prst="rect">
            <a:avLst/>
          </a:prstGeom>
          <a:noFill/>
          <a:ln w="9525">
            <a:noFill/>
            <a:miter lim="800000"/>
            <a:headEnd/>
            <a:tailEnd/>
          </a:ln>
        </p:spPr>
      </p:pic>
      <p:sp>
        <p:nvSpPr>
          <p:cNvPr id="2" name="TextBox 1"/>
          <p:cNvSpPr txBox="1"/>
          <p:nvPr/>
        </p:nvSpPr>
        <p:spPr>
          <a:xfrm>
            <a:off x="923190" y="2373935"/>
            <a:ext cx="7906495" cy="1661993"/>
          </a:xfrm>
          <a:prstGeom prst="rect">
            <a:avLst/>
          </a:prstGeom>
          <a:noFill/>
        </p:spPr>
        <p:txBody>
          <a:bodyPr wrap="square" rtlCol="0">
            <a:spAutoFit/>
          </a:bodyPr>
          <a:lstStyle/>
          <a:p>
            <a:pPr marL="0" lvl="3" algn="just"/>
            <a:r>
              <a:rPr lang="en-US" altLang="zh-CN" sz="2800" dirty="0"/>
              <a:t>What do you think of the teachers in the movie, especially </a:t>
            </a:r>
            <a:r>
              <a:rPr lang="en-US" altLang="zh-CN" sz="2800" dirty="0" err="1" smtClean="0"/>
              <a:t>Mr</a:t>
            </a:r>
            <a:r>
              <a:rPr lang="en-US" altLang="zh-CN" sz="2800" dirty="0" smtClean="0"/>
              <a:t> </a:t>
            </a:r>
            <a:r>
              <a:rPr lang="en-US" altLang="zh-CN" sz="2800" dirty="0"/>
              <a:t>Keating, the one who teaches poetry? Do you like </a:t>
            </a:r>
            <a:r>
              <a:rPr lang="en-US" altLang="zh-CN" sz="2800" dirty="0" smtClean="0"/>
              <a:t>him? </a:t>
            </a:r>
            <a:r>
              <a:rPr lang="en-US" altLang="zh-CN" sz="2800" dirty="0"/>
              <a:t>Why or why not?</a:t>
            </a:r>
          </a:p>
          <a:p>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12291" name="图片 6" descr="Home">
            <a:hlinkClick r:id="rId3" action="ppaction://hlinksldjump"/>
          </p:cNvPr>
          <p:cNvPicPr>
            <a:picLocks noChangeAspect="1" noChangeArrowheads="1"/>
          </p:cNvPicPr>
          <p:nvPr/>
        </p:nvPicPr>
        <p:blipFill>
          <a:blip r:embed="rId4"/>
          <a:srcRect/>
          <a:stretch>
            <a:fillRect/>
          </a:stretch>
        </p:blipFill>
        <p:spPr bwMode="auto">
          <a:xfrm>
            <a:off x="8331200" y="52388"/>
            <a:ext cx="484188" cy="441325"/>
          </a:xfrm>
          <a:prstGeom prst="rect">
            <a:avLst/>
          </a:prstGeom>
          <a:noFill/>
          <a:ln w="9525">
            <a:noFill/>
            <a:miter lim="800000"/>
            <a:headEnd/>
            <a:tailEnd/>
          </a:ln>
        </p:spPr>
      </p:pic>
      <p:sp>
        <p:nvSpPr>
          <p:cNvPr id="15" name="内容占位符 2"/>
          <p:cNvSpPr>
            <a:spLocks noGrp="1"/>
          </p:cNvSpPr>
          <p:nvPr>
            <p:ph idx="1"/>
          </p:nvPr>
        </p:nvSpPr>
        <p:spPr>
          <a:xfrm>
            <a:off x="87437" y="627063"/>
            <a:ext cx="9030187" cy="6065837"/>
          </a:xfrm>
        </p:spPr>
        <p:txBody>
          <a:bodyPr/>
          <a:lstStyle/>
          <a:p>
            <a:pPr algn="just">
              <a:lnSpc>
                <a:spcPct val="100000"/>
              </a:lnSpc>
              <a:buNone/>
            </a:pPr>
            <a:r>
              <a:rPr lang="en-US" sz="3200" b="1" dirty="0" smtClean="0"/>
              <a:t>occasionally</a:t>
            </a:r>
            <a:r>
              <a:rPr lang="en-US" b="1" dirty="0" smtClean="0"/>
              <a:t> </a:t>
            </a:r>
            <a:r>
              <a:rPr lang="en-US" dirty="0" smtClean="0"/>
              <a:t>                   </a:t>
            </a:r>
            <a:r>
              <a:rPr lang="en-US" i="1" dirty="0" smtClean="0">
                <a:solidFill>
                  <a:srgbClr val="C00000"/>
                </a:solidFill>
              </a:rPr>
              <a:t>ad. </a:t>
            </a:r>
            <a:r>
              <a:rPr lang="en-US" dirty="0" smtClean="0"/>
              <a:t>sometimes, but not frequently or regularly </a:t>
            </a:r>
            <a:r>
              <a:rPr lang="zh-CN" altLang="en-US" sz="2400" dirty="0" smtClean="0">
                <a:solidFill>
                  <a:srgbClr val="0070C0"/>
                </a:solidFill>
              </a:rPr>
              <a:t>偶然；偶尔</a:t>
            </a:r>
            <a:endParaRPr lang="zh-CN" altLang="en-US" sz="4000" dirty="0" smtClean="0">
              <a:solidFill>
                <a:srgbClr val="0070C0"/>
              </a:solidFill>
            </a:endParaRPr>
          </a:p>
          <a:p>
            <a:pPr marL="363538" indent="-363538" algn="just" eaLnBrk="1" hangingPunct="1">
              <a:lnSpc>
                <a:spcPct val="100000"/>
              </a:lnSpc>
              <a:buSzPct val="120000"/>
              <a:buNone/>
            </a:pPr>
            <a:r>
              <a:rPr lang="en-US" altLang="zh-CN" i="1" dirty="0" smtClean="0"/>
              <a:t>e.g.</a:t>
            </a:r>
            <a:r>
              <a:rPr lang="en-US" altLang="zh-CN" sz="2400" dirty="0" smtClean="0"/>
              <a:t> </a:t>
            </a:r>
          </a:p>
          <a:p>
            <a:pPr marL="514350" indent="-514350" algn="just" eaLnBrk="1" hangingPunct="1">
              <a:lnSpc>
                <a:spcPct val="100000"/>
              </a:lnSpc>
              <a:buSzPct val="100000"/>
              <a:buFont typeface="+mj-lt"/>
              <a:buAutoNum type="arabicPeriod"/>
            </a:pPr>
            <a:r>
              <a:rPr lang="en-US" altLang="zh-CN" dirty="0" smtClean="0"/>
              <a:t>The following adverse reactions may occasionally occur: dryness of the mouth, thirst, drowsiness, fatigue, dizziness and abdominal discomfort.</a:t>
            </a:r>
          </a:p>
          <a:p>
            <a:pPr marL="182563" indent="-182563" algn="just">
              <a:lnSpc>
                <a:spcPct val="100000"/>
              </a:lnSpc>
              <a:spcBef>
                <a:spcPct val="0"/>
              </a:spcBef>
              <a:buNone/>
            </a:pPr>
            <a:r>
              <a:rPr lang="zh-CN" altLang="en-US" sz="2400" dirty="0" smtClean="0">
                <a:solidFill>
                  <a:schemeClr val="hlink"/>
                </a:solidFill>
              </a:rPr>
              <a:t>        偶尔可能出现下列副作用：口干、口渴、发困、乏力、头晕、 </a:t>
            </a:r>
            <a:endParaRPr lang="en-US" altLang="zh-CN" sz="2400" dirty="0" smtClean="0">
              <a:solidFill>
                <a:schemeClr val="hlink"/>
              </a:solidFill>
            </a:endParaRPr>
          </a:p>
          <a:p>
            <a:pPr marL="182563" indent="-182563" algn="just">
              <a:lnSpc>
                <a:spcPct val="100000"/>
              </a:lnSpc>
              <a:spcBef>
                <a:spcPct val="0"/>
              </a:spcBef>
              <a:buNone/>
            </a:pPr>
            <a:r>
              <a:rPr lang="en-US" altLang="zh-CN" sz="2400" dirty="0">
                <a:solidFill>
                  <a:schemeClr val="hlink"/>
                </a:solidFill>
              </a:rPr>
              <a:t> </a:t>
            </a:r>
            <a:r>
              <a:rPr lang="en-US" altLang="zh-CN" sz="2400" dirty="0" smtClean="0">
                <a:solidFill>
                  <a:schemeClr val="hlink"/>
                </a:solidFill>
              </a:rPr>
              <a:t>       </a:t>
            </a:r>
            <a:r>
              <a:rPr lang="zh-CN" altLang="en-US" sz="2400" dirty="0" smtClean="0">
                <a:solidFill>
                  <a:schemeClr val="hlink"/>
                </a:solidFill>
              </a:rPr>
              <a:t>腹部不适。</a:t>
            </a:r>
            <a:endParaRPr lang="en-US" altLang="zh-CN" sz="2400" dirty="0" smtClean="0">
              <a:solidFill>
                <a:schemeClr val="hlink"/>
              </a:solidFill>
            </a:endParaRPr>
          </a:p>
          <a:p>
            <a:pPr marL="515937" indent="-514350">
              <a:lnSpc>
                <a:spcPct val="100000"/>
              </a:lnSpc>
              <a:buFont typeface="+mj-lt"/>
              <a:buAutoNum type="arabicPeriod" startAt="2"/>
            </a:pPr>
            <a:r>
              <a:rPr lang="en-US" dirty="0" smtClean="0"/>
              <a:t>I’ll occasionally go to a local jazz evening with friends.</a:t>
            </a:r>
            <a:endParaRPr lang="en-US" sz="2400" dirty="0" smtClean="0"/>
          </a:p>
          <a:p>
            <a:pPr>
              <a:lnSpc>
                <a:spcPct val="100000"/>
              </a:lnSpc>
              <a:buNone/>
            </a:pPr>
            <a:r>
              <a:rPr lang="en-US" sz="2400" dirty="0" smtClean="0"/>
              <a:t>        </a:t>
            </a:r>
            <a:r>
              <a:rPr lang="zh-CN" altLang="en-US" sz="2400" dirty="0" smtClean="0">
                <a:solidFill>
                  <a:srgbClr val="0070C0"/>
                </a:solidFill>
              </a:rPr>
              <a:t>我有时会跟朋友去参加当地的爵士乐之夜。</a:t>
            </a:r>
          </a:p>
          <a:p>
            <a:pPr marL="182563" lvl="1" indent="-182563" eaLnBrk="1" hangingPunct="1">
              <a:lnSpc>
                <a:spcPct val="100000"/>
              </a:lnSpc>
              <a:buNone/>
              <a:defRPr/>
            </a:pPr>
            <a:r>
              <a:rPr lang="en-US" altLang="zh-CN" sz="2800" b="1" dirty="0" smtClean="0">
                <a:solidFill>
                  <a:schemeClr val="accent6">
                    <a:lumMod val="50000"/>
                  </a:schemeClr>
                </a:solidFill>
              </a:rPr>
              <a:t>Word family:</a:t>
            </a:r>
            <a:r>
              <a:rPr lang="en-US" altLang="zh-CN" sz="2800" b="1" dirty="0" smtClean="0"/>
              <a:t>  occasion</a:t>
            </a:r>
            <a:r>
              <a:rPr lang="en-US" altLang="zh-CN" sz="2800" dirty="0" smtClean="0"/>
              <a:t> </a:t>
            </a:r>
            <a:r>
              <a:rPr lang="en-US" altLang="zh-CN" sz="2800" i="1" dirty="0" smtClean="0">
                <a:solidFill>
                  <a:srgbClr val="C00000"/>
                </a:solidFill>
              </a:rPr>
              <a:t>n.</a:t>
            </a:r>
            <a:r>
              <a:rPr lang="en-US" altLang="zh-CN" sz="2800" dirty="0" smtClean="0">
                <a:solidFill>
                  <a:srgbClr val="C00000"/>
                </a:solidFill>
              </a:rPr>
              <a:t>    </a:t>
            </a:r>
            <a:r>
              <a:rPr lang="en-US" altLang="zh-CN" sz="2800" b="1" dirty="0" smtClean="0"/>
              <a:t>occasional</a:t>
            </a:r>
            <a:r>
              <a:rPr lang="en-US" altLang="zh-CN" sz="2800" dirty="0" smtClean="0"/>
              <a:t> </a:t>
            </a:r>
            <a:r>
              <a:rPr lang="en-US" altLang="zh-CN" sz="2800" i="1" dirty="0" smtClean="0">
                <a:solidFill>
                  <a:srgbClr val="C00000"/>
                </a:solidFill>
              </a:rPr>
              <a:t>a.</a:t>
            </a:r>
            <a:endParaRPr lang="en-US" altLang="zh-CN" sz="2800" b="1" dirty="0" smtClean="0">
              <a:solidFill>
                <a:srgbClr val="C00000"/>
              </a:solidFill>
            </a:endParaRPr>
          </a:p>
          <a:p>
            <a:pPr marL="915987" lvl="2" indent="0" eaLnBrk="1" hangingPunct="1">
              <a:buFont typeface="Arial" panose="020B0604020202020204" pitchFamily="34" charset="0"/>
              <a:buNone/>
              <a:defRPr/>
            </a:pPr>
            <a:endParaRPr lang="en-US" altLang="zh-CN" dirty="0" smtClean="0"/>
          </a:p>
        </p:txBody>
      </p:sp>
      <p:sp>
        <p:nvSpPr>
          <p:cNvPr id="12294"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pic>
        <p:nvPicPr>
          <p:cNvPr id="10" name="图片 9" descr="END"/>
          <p:cNvPicPr>
            <a:picLocks noChangeAspect="1" noChangeArrowheads="1"/>
          </p:cNvPicPr>
          <p:nvPr/>
        </p:nvPicPr>
        <p:blipFill>
          <a:blip r:embed="rId5"/>
          <a:srcRect/>
          <a:stretch>
            <a:fillRect/>
          </a:stretch>
        </p:blipFill>
        <p:spPr bwMode="auto">
          <a:xfrm>
            <a:off x="7163242" y="6272904"/>
            <a:ext cx="474663" cy="225425"/>
          </a:xfrm>
          <a:prstGeom prst="rect">
            <a:avLst/>
          </a:prstGeom>
          <a:noFill/>
          <a:ln w="9525">
            <a:noFill/>
            <a:miter lim="800000"/>
            <a:headEnd/>
            <a:tailEnd/>
          </a:ln>
        </p:spPr>
      </p:pic>
      <p:pic>
        <p:nvPicPr>
          <p:cNvPr id="44033" name="Picture 1" descr="C:\Users\zhao\AppData\Roaming\Tencent\Users\27957503\QQ\WinTemp\RichOle\M[6G4VRF0)I8I5}~$DZH0DD.png"/>
          <p:cNvPicPr>
            <a:picLocks noChangeAspect="1" noChangeArrowheads="1"/>
          </p:cNvPicPr>
          <p:nvPr/>
        </p:nvPicPr>
        <p:blipFill>
          <a:blip r:embed="rId6"/>
          <a:srcRect/>
          <a:stretch>
            <a:fillRect/>
          </a:stretch>
        </p:blipFill>
        <p:spPr bwMode="auto">
          <a:xfrm>
            <a:off x="2309911" y="821113"/>
            <a:ext cx="1552575" cy="285750"/>
          </a:xfrm>
          <a:prstGeom prst="rect">
            <a:avLst/>
          </a:prstGeom>
          <a:noFill/>
        </p:spPr>
      </p:pic>
      <p:pic>
        <p:nvPicPr>
          <p:cNvPr id="9" name="图片 5" descr="Back">
            <a:hlinkClick r:id="rId7" action="ppaction://hlinksldjump"/>
          </p:cNvPr>
          <p:cNvPicPr>
            <a:picLocks noChangeAspect="1" noChangeArrowheads="1"/>
          </p:cNvPicPr>
          <p:nvPr/>
        </p:nvPicPr>
        <p:blipFill>
          <a:blip r:embed="rId8"/>
          <a:srcRect/>
          <a:stretch>
            <a:fillRect/>
          </a:stretch>
        </p:blipFill>
        <p:spPr bwMode="auto">
          <a:xfrm>
            <a:off x="7656513" y="47625"/>
            <a:ext cx="558800" cy="393700"/>
          </a:xfrm>
          <a:prstGeom prst="rect">
            <a:avLst/>
          </a:prstGeom>
          <a:noFill/>
          <a:ln w="9525">
            <a:noFill/>
            <a:miter lim="800000"/>
            <a:headEnd/>
            <a:tailEnd/>
          </a:ln>
        </p:spPr>
      </p:pic>
      <p:pic>
        <p:nvPicPr>
          <p:cNvPr id="11" name="图片 1">
            <a:hlinkClick r:id="rId9" action="ppaction://hlinksldjump"/>
          </p:cNvPr>
          <p:cNvPicPr>
            <a:picLocks noChangeAspect="1"/>
          </p:cNvPicPr>
          <p:nvPr/>
        </p:nvPicPr>
        <p:blipFill>
          <a:blip r:embed="rId10"/>
          <a:srcRect/>
          <a:stretch>
            <a:fillRect/>
          </a:stretch>
        </p:blipFill>
        <p:spPr bwMode="auto">
          <a:xfrm>
            <a:off x="8191811" y="6118225"/>
            <a:ext cx="760413" cy="53975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
                                            <p:txEl>
                                              <p:pRg st="3" end="3"/>
                                            </p:txEl>
                                          </p:spTgt>
                                        </p:tgtEl>
                                        <p:attrNameLst>
                                          <p:attrName>style.visibility</p:attrName>
                                        </p:attrNameLst>
                                      </p:cBhvr>
                                      <p:to>
                                        <p:strVal val="visible"/>
                                      </p:to>
                                    </p:set>
                                    <p:animEffect transition="in" filter="dissolve">
                                      <p:cBhvr>
                                        <p:cTn id="7" dur="500"/>
                                        <p:tgtEl>
                                          <p:spTgt spid="15">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5">
                                            <p:txEl>
                                              <p:pRg st="4" end="4"/>
                                            </p:txEl>
                                          </p:spTgt>
                                        </p:tgtEl>
                                        <p:attrNameLst>
                                          <p:attrName>style.visibility</p:attrName>
                                        </p:attrNameLst>
                                      </p:cBhvr>
                                      <p:to>
                                        <p:strVal val="visible"/>
                                      </p:to>
                                    </p:set>
                                    <p:animEffect transition="in" filter="dissolve">
                                      <p:cBhvr>
                                        <p:cTn id="12" dur="500"/>
                                        <p:tgtEl>
                                          <p:spTgt spid="15">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5">
                                            <p:txEl>
                                              <p:pRg st="6" end="6"/>
                                            </p:txEl>
                                          </p:spTgt>
                                        </p:tgtEl>
                                        <p:attrNameLst>
                                          <p:attrName>style.visibility</p:attrName>
                                        </p:attrNameLst>
                                      </p:cBhvr>
                                      <p:to>
                                        <p:strVal val="visible"/>
                                      </p:to>
                                    </p:set>
                                    <p:animEffect transition="in" filter="dissolve">
                                      <p:cBhvr>
                                        <p:cTn id="17" dur="500"/>
                                        <p:tgtEl>
                                          <p:spTgt spid="15">
                                            <p:txEl>
                                              <p:pRg st="6" end="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5">
                                            <p:txEl>
                                              <p:pRg st="7" end="7"/>
                                            </p:txEl>
                                          </p:spTgt>
                                        </p:tgtEl>
                                        <p:attrNameLst>
                                          <p:attrName>style.visibility</p:attrName>
                                        </p:attrNameLst>
                                      </p:cBhvr>
                                      <p:to>
                                        <p:strVal val="visible"/>
                                      </p:to>
                                    </p:set>
                                    <p:animEffect transition="in" filter="dissolve">
                                      <p:cBhvr>
                                        <p:cTn id="22" dur="500"/>
                                        <p:tgtEl>
                                          <p:spTgt spid="15">
                                            <p:txEl>
                                              <p:pRg st="7" end="7"/>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dissolve">
                                      <p:cBhvr>
                                        <p:cTn id="27"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12291" name="图片 6" descr="Home">
            <a:hlinkClick r:id="rId3" action="ppaction://hlinksldjump"/>
          </p:cNvPr>
          <p:cNvPicPr>
            <a:picLocks noChangeAspect="1" noChangeArrowheads="1"/>
          </p:cNvPicPr>
          <p:nvPr/>
        </p:nvPicPr>
        <p:blipFill>
          <a:blip r:embed="rId4"/>
          <a:srcRect/>
          <a:stretch>
            <a:fillRect/>
          </a:stretch>
        </p:blipFill>
        <p:spPr bwMode="auto">
          <a:xfrm>
            <a:off x="8331200" y="52388"/>
            <a:ext cx="484188" cy="441325"/>
          </a:xfrm>
          <a:prstGeom prst="rect">
            <a:avLst/>
          </a:prstGeom>
          <a:noFill/>
          <a:ln w="9525">
            <a:noFill/>
            <a:miter lim="800000"/>
            <a:headEnd/>
            <a:tailEnd/>
          </a:ln>
        </p:spPr>
      </p:pic>
      <p:sp>
        <p:nvSpPr>
          <p:cNvPr id="15" name="内容占位符 2"/>
          <p:cNvSpPr>
            <a:spLocks noGrp="1"/>
          </p:cNvSpPr>
          <p:nvPr>
            <p:ph idx="1"/>
          </p:nvPr>
        </p:nvSpPr>
        <p:spPr>
          <a:xfrm>
            <a:off x="184150" y="627063"/>
            <a:ext cx="8834438" cy="6065837"/>
          </a:xfrm>
        </p:spPr>
        <p:txBody>
          <a:bodyPr/>
          <a:lstStyle/>
          <a:p>
            <a:pPr marL="182563" indent="-180975" algn="just" hangingPunct="1">
              <a:lnSpc>
                <a:spcPct val="100000"/>
              </a:lnSpc>
              <a:buNone/>
            </a:pPr>
            <a:r>
              <a:rPr lang="en-US" sz="3200" b="1" dirty="0" smtClean="0"/>
              <a:t>mentor </a:t>
            </a:r>
            <a:r>
              <a:rPr lang="en-US" sz="3200" dirty="0" smtClean="0"/>
              <a:t> </a:t>
            </a:r>
            <a:r>
              <a:rPr lang="en-US" dirty="0" smtClean="0"/>
              <a:t>                      </a:t>
            </a:r>
            <a:r>
              <a:rPr lang="en-US" i="1" dirty="0" smtClean="0">
                <a:solidFill>
                  <a:srgbClr val="C00000"/>
                </a:solidFill>
              </a:rPr>
              <a:t>n. </a:t>
            </a:r>
            <a:r>
              <a:rPr lang="en-US" dirty="0" smtClean="0">
                <a:solidFill>
                  <a:srgbClr val="C00000"/>
                </a:solidFill>
              </a:rPr>
              <a:t>[C] </a:t>
            </a:r>
            <a:r>
              <a:rPr lang="en-US" dirty="0" smtClean="0"/>
              <a:t>an experienced person who </a:t>
            </a:r>
            <a:r>
              <a:rPr lang="en-US" spc="20" dirty="0" smtClean="0"/>
              <a:t>helps sb. who has less experience, especially in their job </a:t>
            </a:r>
            <a:r>
              <a:rPr lang="zh-CN" altLang="en-US" sz="2400" dirty="0" smtClean="0">
                <a:solidFill>
                  <a:srgbClr val="0070C0"/>
                </a:solidFill>
              </a:rPr>
              <a:t>指导者；导师</a:t>
            </a:r>
            <a:endParaRPr lang="zh-CN" altLang="en-US" sz="4000" dirty="0" smtClean="0">
              <a:solidFill>
                <a:srgbClr val="0070C0"/>
              </a:solidFill>
            </a:endParaRPr>
          </a:p>
          <a:p>
            <a:pPr marL="182563" lvl="1" indent="-182563" algn="just" eaLnBrk="1" hangingPunct="1">
              <a:lnSpc>
                <a:spcPct val="100000"/>
              </a:lnSpc>
              <a:buNone/>
              <a:defRPr/>
            </a:pPr>
            <a:r>
              <a:rPr lang="en-US" altLang="zh-CN" sz="2800" i="1" dirty="0" smtClean="0"/>
              <a:t>e.g. </a:t>
            </a:r>
          </a:p>
          <a:p>
            <a:pPr marL="514350" lvl="1" indent="-514350" algn="just" eaLnBrk="1" hangingPunct="1">
              <a:lnSpc>
                <a:spcPct val="100000"/>
              </a:lnSpc>
              <a:buFont typeface="+mj-lt"/>
              <a:buAutoNum type="arabicPeriod"/>
              <a:defRPr/>
            </a:pPr>
            <a:r>
              <a:rPr lang="en-US" altLang="zh-CN" sz="2800" dirty="0" smtClean="0"/>
              <a:t>My mentor accepted my invitation to dinner with good grace.  </a:t>
            </a:r>
          </a:p>
          <a:p>
            <a:pPr marL="182563" lvl="1" indent="-182563" eaLnBrk="1" hangingPunct="1">
              <a:lnSpc>
                <a:spcPct val="100000"/>
              </a:lnSpc>
              <a:buNone/>
              <a:defRPr/>
            </a:pPr>
            <a:r>
              <a:rPr lang="zh-CN" altLang="en-US" dirty="0" smtClean="0">
                <a:solidFill>
                  <a:srgbClr val="0070C0"/>
                </a:solidFill>
              </a:rPr>
              <a:t>       我邀请导师吃晚餐，他愉快地接受了我的邀请。</a:t>
            </a:r>
            <a:endParaRPr lang="en-US" altLang="zh-CN" dirty="0" smtClean="0">
              <a:solidFill>
                <a:srgbClr val="0070C0"/>
              </a:solidFill>
            </a:endParaRPr>
          </a:p>
          <a:p>
            <a:pPr marL="515937" indent="-514350">
              <a:lnSpc>
                <a:spcPct val="100000"/>
              </a:lnSpc>
              <a:buFont typeface="+mj-lt"/>
              <a:buAutoNum type="arabicPeriod" startAt="2"/>
            </a:pPr>
            <a:r>
              <a:rPr lang="en-US" dirty="0" smtClean="0"/>
              <a:t>He fed on the great ideas of his mentor.</a:t>
            </a:r>
          </a:p>
          <a:p>
            <a:pPr>
              <a:lnSpc>
                <a:spcPct val="100000"/>
              </a:lnSpc>
              <a:buNone/>
            </a:pPr>
            <a:r>
              <a:rPr lang="zh-CN" altLang="en-US" sz="2400" dirty="0" smtClean="0">
                <a:solidFill>
                  <a:srgbClr val="0070C0"/>
                </a:solidFill>
              </a:rPr>
              <a:t>        他以他导师的伟大思想为支撑。</a:t>
            </a:r>
            <a:endParaRPr lang="zh-CN" altLang="en-US" dirty="0"/>
          </a:p>
        </p:txBody>
      </p:sp>
      <p:sp>
        <p:nvSpPr>
          <p:cNvPr id="12294"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pic>
        <p:nvPicPr>
          <p:cNvPr id="10" name="图片 9" descr="END"/>
          <p:cNvPicPr>
            <a:picLocks noChangeAspect="1" noChangeArrowheads="1"/>
          </p:cNvPicPr>
          <p:nvPr/>
        </p:nvPicPr>
        <p:blipFill>
          <a:blip r:embed="rId5"/>
          <a:srcRect/>
          <a:stretch>
            <a:fillRect/>
          </a:stretch>
        </p:blipFill>
        <p:spPr bwMode="auto">
          <a:xfrm>
            <a:off x="7163242" y="6272904"/>
            <a:ext cx="474663" cy="225425"/>
          </a:xfrm>
          <a:prstGeom prst="rect">
            <a:avLst/>
          </a:prstGeom>
          <a:noFill/>
          <a:ln w="9525">
            <a:noFill/>
            <a:miter lim="800000"/>
            <a:headEnd/>
            <a:tailEnd/>
          </a:ln>
        </p:spPr>
      </p:pic>
      <p:pic>
        <p:nvPicPr>
          <p:cNvPr id="43009" name="Picture 1" descr="C:\Users\zhao\AppData\Roaming\Tencent\Users\27957503\QQ\WinTemp\RichOle\9(MPNWZ7IL1E02{W7Q5IEG4.png"/>
          <p:cNvPicPr>
            <a:picLocks noChangeAspect="1" noChangeArrowheads="1"/>
          </p:cNvPicPr>
          <p:nvPr/>
        </p:nvPicPr>
        <p:blipFill>
          <a:blip r:embed="rId6"/>
          <a:srcRect/>
          <a:stretch>
            <a:fillRect/>
          </a:stretch>
        </p:blipFill>
        <p:spPr bwMode="auto">
          <a:xfrm>
            <a:off x="2489073" y="822579"/>
            <a:ext cx="1114425" cy="257175"/>
          </a:xfrm>
          <a:prstGeom prst="rect">
            <a:avLst/>
          </a:prstGeom>
          <a:noFill/>
        </p:spPr>
      </p:pic>
      <p:pic>
        <p:nvPicPr>
          <p:cNvPr id="9" name="图片 5" descr="Back">
            <a:hlinkClick r:id="rId7" action="ppaction://hlinksldjump"/>
          </p:cNvPr>
          <p:cNvPicPr>
            <a:picLocks noChangeAspect="1" noChangeArrowheads="1"/>
          </p:cNvPicPr>
          <p:nvPr/>
        </p:nvPicPr>
        <p:blipFill>
          <a:blip r:embed="rId8"/>
          <a:srcRect/>
          <a:stretch>
            <a:fillRect/>
          </a:stretch>
        </p:blipFill>
        <p:spPr bwMode="auto">
          <a:xfrm>
            <a:off x="7656513" y="47625"/>
            <a:ext cx="558800" cy="393700"/>
          </a:xfrm>
          <a:prstGeom prst="rect">
            <a:avLst/>
          </a:prstGeom>
          <a:noFill/>
          <a:ln w="9525">
            <a:noFill/>
            <a:miter lim="800000"/>
            <a:headEnd/>
            <a:tailEnd/>
          </a:ln>
        </p:spPr>
      </p:pic>
      <p:pic>
        <p:nvPicPr>
          <p:cNvPr id="11" name="图片 1">
            <a:hlinkClick r:id="rId9" action="ppaction://hlinksldjump"/>
          </p:cNvPr>
          <p:cNvPicPr>
            <a:picLocks noChangeAspect="1"/>
          </p:cNvPicPr>
          <p:nvPr/>
        </p:nvPicPr>
        <p:blipFill>
          <a:blip r:embed="rId10"/>
          <a:srcRect/>
          <a:stretch>
            <a:fillRect/>
          </a:stretch>
        </p:blipFill>
        <p:spPr bwMode="auto">
          <a:xfrm>
            <a:off x="8191811" y="6118225"/>
            <a:ext cx="760413" cy="53975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
                                            <p:txEl>
                                              <p:pRg st="3" end="3"/>
                                            </p:txEl>
                                          </p:spTgt>
                                        </p:tgtEl>
                                        <p:attrNameLst>
                                          <p:attrName>style.visibility</p:attrName>
                                        </p:attrNameLst>
                                      </p:cBhvr>
                                      <p:to>
                                        <p:strVal val="visible"/>
                                      </p:to>
                                    </p:set>
                                    <p:animEffect transition="in" filter="dissolve">
                                      <p:cBhvr>
                                        <p:cTn id="7" dur="500"/>
                                        <p:tgtEl>
                                          <p:spTgt spid="15">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5">
                                            <p:txEl>
                                              <p:pRg st="5" end="5"/>
                                            </p:txEl>
                                          </p:spTgt>
                                        </p:tgtEl>
                                        <p:attrNameLst>
                                          <p:attrName>style.visibility</p:attrName>
                                        </p:attrNameLst>
                                      </p:cBhvr>
                                      <p:to>
                                        <p:strVal val="visible"/>
                                      </p:to>
                                    </p:set>
                                    <p:animEffect transition="in" filter="dissolve">
                                      <p:cBhvr>
                                        <p:cTn id="12" dur="500"/>
                                        <p:tgtEl>
                                          <p:spTgt spid="15">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dissolve">
                                      <p:cBhvr>
                                        <p:cTn id="17"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12291" name="图片 6" descr="Home">
            <a:hlinkClick r:id="rId3" action="ppaction://hlinksldjump"/>
          </p:cNvPr>
          <p:cNvPicPr>
            <a:picLocks noChangeAspect="1" noChangeArrowheads="1"/>
          </p:cNvPicPr>
          <p:nvPr/>
        </p:nvPicPr>
        <p:blipFill>
          <a:blip r:embed="rId4"/>
          <a:srcRect/>
          <a:stretch>
            <a:fillRect/>
          </a:stretch>
        </p:blipFill>
        <p:spPr bwMode="auto">
          <a:xfrm>
            <a:off x="8331200" y="52388"/>
            <a:ext cx="484188" cy="441325"/>
          </a:xfrm>
          <a:prstGeom prst="rect">
            <a:avLst/>
          </a:prstGeom>
          <a:noFill/>
          <a:ln w="9525">
            <a:noFill/>
            <a:miter lim="800000"/>
            <a:headEnd/>
            <a:tailEnd/>
          </a:ln>
        </p:spPr>
      </p:pic>
      <p:sp>
        <p:nvSpPr>
          <p:cNvPr id="15" name="内容占位符 2"/>
          <p:cNvSpPr>
            <a:spLocks noGrp="1"/>
          </p:cNvSpPr>
          <p:nvPr>
            <p:ph idx="1"/>
          </p:nvPr>
        </p:nvSpPr>
        <p:spPr>
          <a:xfrm>
            <a:off x="147574" y="614871"/>
            <a:ext cx="8834438" cy="6065837"/>
          </a:xfrm>
        </p:spPr>
        <p:txBody>
          <a:bodyPr/>
          <a:lstStyle/>
          <a:p>
            <a:pPr>
              <a:buNone/>
            </a:pPr>
            <a:r>
              <a:rPr lang="en-US" sz="3200" b="1" dirty="0" smtClean="0"/>
              <a:t>glimpse </a:t>
            </a:r>
            <a:r>
              <a:rPr lang="en-US" sz="3200" dirty="0" smtClean="0"/>
              <a:t>  </a:t>
            </a:r>
            <a:r>
              <a:rPr lang="en-US" dirty="0" smtClean="0"/>
              <a:t>                     </a:t>
            </a:r>
            <a:r>
              <a:rPr lang="en-US" i="1" dirty="0" smtClean="0">
                <a:solidFill>
                  <a:srgbClr val="C00000"/>
                </a:solidFill>
              </a:rPr>
              <a:t>n. </a:t>
            </a:r>
            <a:r>
              <a:rPr lang="en-US" dirty="0" smtClean="0">
                <a:solidFill>
                  <a:srgbClr val="C00000"/>
                </a:solidFill>
              </a:rPr>
              <a:t>[C]</a:t>
            </a:r>
            <a:endParaRPr lang="zh-CN" altLang="en-US" sz="4000" dirty="0" smtClean="0">
              <a:solidFill>
                <a:srgbClr val="C00000"/>
              </a:solidFill>
            </a:endParaRPr>
          </a:p>
          <a:p>
            <a:pPr marL="266700" indent="-266700" algn="just">
              <a:lnSpc>
                <a:spcPct val="100000"/>
              </a:lnSpc>
              <a:buNone/>
            </a:pPr>
            <a:r>
              <a:rPr lang="en-US" b="1" dirty="0" smtClean="0"/>
              <a:t>1. </a:t>
            </a:r>
            <a:r>
              <a:rPr lang="en-US" dirty="0" smtClean="0"/>
              <a:t>(</a:t>
            </a:r>
            <a:r>
              <a:rPr lang="en-US" b="1" dirty="0" smtClean="0">
                <a:latin typeface="Times New Roman" pitchFamily="18" charset="0"/>
                <a:cs typeface="Times New Roman" pitchFamily="18" charset="0"/>
              </a:rPr>
              <a:t>~</a:t>
            </a:r>
            <a:r>
              <a:rPr lang="en-US" b="1" dirty="0" smtClean="0"/>
              <a:t> of / into</a:t>
            </a:r>
            <a:r>
              <a:rPr lang="en-US" dirty="0" smtClean="0"/>
              <a:t>) an experience that gives you an idea of what sth. is like </a:t>
            </a:r>
            <a:r>
              <a:rPr lang="zh-CN" altLang="en-US" sz="2400" dirty="0" smtClean="0">
                <a:solidFill>
                  <a:srgbClr val="0070C0"/>
                </a:solidFill>
              </a:rPr>
              <a:t>窥见某物之一斑</a:t>
            </a:r>
            <a:endParaRPr lang="en-US" altLang="zh-CN" sz="2000" dirty="0" smtClean="0">
              <a:solidFill>
                <a:srgbClr val="0070C0"/>
              </a:solidFill>
            </a:endParaRPr>
          </a:p>
          <a:p>
            <a:pPr marL="266700" indent="-266700" algn="just" eaLnBrk="1" hangingPunct="1">
              <a:lnSpc>
                <a:spcPct val="100000"/>
              </a:lnSpc>
              <a:buSzPct val="120000"/>
              <a:buNone/>
            </a:pPr>
            <a:r>
              <a:rPr lang="en-US" altLang="zh-CN" i="1" dirty="0" smtClean="0"/>
              <a:t>e.g. </a:t>
            </a:r>
          </a:p>
          <a:p>
            <a:pPr marL="514350" indent="-514350" algn="just" eaLnBrk="1" hangingPunct="1">
              <a:lnSpc>
                <a:spcPct val="100000"/>
              </a:lnSpc>
              <a:buSzPct val="100000"/>
              <a:buFont typeface="+mj-lt"/>
              <a:buAutoNum type="arabicPeriod"/>
            </a:pPr>
            <a:r>
              <a:rPr lang="en-US" altLang="zh-CN" dirty="0" smtClean="0"/>
              <a:t>Her worried face gave me a glimpse of her true feelings.</a:t>
            </a:r>
          </a:p>
          <a:p>
            <a:pPr marL="266700" indent="-266700" algn="just">
              <a:lnSpc>
                <a:spcPct val="100000"/>
              </a:lnSpc>
              <a:buNone/>
            </a:pPr>
            <a:r>
              <a:rPr lang="zh-CN" altLang="en-US" dirty="0" smtClean="0"/>
              <a:t>      </a:t>
            </a:r>
            <a:r>
              <a:rPr lang="zh-CN" altLang="en-US" sz="2400" dirty="0" smtClean="0">
                <a:solidFill>
                  <a:schemeClr val="hlink"/>
                </a:solidFill>
              </a:rPr>
              <a:t>她担心的表情使我感受到她的真实感情</a:t>
            </a:r>
            <a:r>
              <a:rPr lang="zh-CN" altLang="en-US" dirty="0" smtClean="0">
                <a:solidFill>
                  <a:schemeClr val="hlink"/>
                </a:solidFill>
              </a:rPr>
              <a:t>。</a:t>
            </a:r>
            <a:endParaRPr lang="en-US" altLang="zh-CN" dirty="0" smtClean="0">
              <a:solidFill>
                <a:schemeClr val="hlink"/>
              </a:solidFill>
            </a:endParaRPr>
          </a:p>
          <a:p>
            <a:pPr marL="514350" indent="-514350" algn="just">
              <a:lnSpc>
                <a:spcPct val="100000"/>
              </a:lnSpc>
              <a:buFont typeface="+mj-lt"/>
              <a:buAutoNum type="arabicPeriod" startAt="2"/>
            </a:pPr>
            <a:r>
              <a:rPr lang="en-US" altLang="zh-CN" dirty="0" smtClean="0"/>
              <a:t>As university campuses become increasingly multi-ethnic, they offer a glimpse of the conflicts of the society that students will face tomorrow.</a:t>
            </a:r>
          </a:p>
          <a:p>
            <a:pPr marL="266700" indent="-266700" algn="just">
              <a:lnSpc>
                <a:spcPct val="100000"/>
              </a:lnSpc>
              <a:buNone/>
            </a:pPr>
            <a:r>
              <a:rPr lang="zh-CN" altLang="en-US" sz="3200" dirty="0" smtClean="0">
                <a:solidFill>
                  <a:schemeClr val="hlink"/>
                </a:solidFill>
              </a:rPr>
              <a:t>     </a:t>
            </a:r>
            <a:r>
              <a:rPr lang="zh-CN" altLang="en-US" sz="2400" dirty="0" smtClean="0">
                <a:solidFill>
                  <a:schemeClr val="hlink"/>
                </a:solidFill>
              </a:rPr>
              <a:t>大学校园变得日益多种族化，学生通过校园可以对</a:t>
            </a:r>
            <a:r>
              <a:rPr lang="zh-CN" altLang="en-US" sz="2400" dirty="0">
                <a:solidFill>
                  <a:schemeClr val="hlink"/>
                </a:solidFill>
              </a:rPr>
              <a:t>未来</a:t>
            </a:r>
            <a:r>
              <a:rPr lang="zh-CN" altLang="en-US" sz="2400" dirty="0" smtClean="0">
                <a:solidFill>
                  <a:schemeClr val="hlink"/>
                </a:solidFill>
              </a:rPr>
              <a:t>将要</a:t>
            </a:r>
            <a:endParaRPr lang="en-US" altLang="zh-CN" sz="2400" dirty="0" smtClean="0">
              <a:solidFill>
                <a:schemeClr val="hlink"/>
              </a:solidFill>
            </a:endParaRPr>
          </a:p>
          <a:p>
            <a:pPr marL="266700" indent="-266700" algn="just">
              <a:lnSpc>
                <a:spcPct val="100000"/>
              </a:lnSpc>
              <a:buNone/>
            </a:pPr>
            <a:r>
              <a:rPr lang="en-US" altLang="zh-CN" sz="2400" dirty="0">
                <a:solidFill>
                  <a:schemeClr val="hlink"/>
                </a:solidFill>
              </a:rPr>
              <a:t> </a:t>
            </a:r>
            <a:r>
              <a:rPr lang="en-US" altLang="zh-CN" sz="2400" dirty="0" smtClean="0">
                <a:solidFill>
                  <a:schemeClr val="hlink"/>
                </a:solidFill>
              </a:rPr>
              <a:t>      </a:t>
            </a:r>
            <a:r>
              <a:rPr lang="zh-CN" altLang="en-US" sz="2400" dirty="0" smtClean="0">
                <a:solidFill>
                  <a:schemeClr val="hlink"/>
                </a:solidFill>
              </a:rPr>
              <a:t>面对的社会中的</a:t>
            </a:r>
            <a:r>
              <a:rPr lang="zh-CN" altLang="en-US" sz="2400" dirty="0">
                <a:solidFill>
                  <a:schemeClr val="hlink"/>
                </a:solidFill>
              </a:rPr>
              <a:t>诸多冲突</a:t>
            </a:r>
            <a:r>
              <a:rPr lang="zh-CN" altLang="en-US" sz="2400" dirty="0" smtClean="0">
                <a:solidFill>
                  <a:schemeClr val="hlink"/>
                </a:solidFill>
              </a:rPr>
              <a:t>有一个</a:t>
            </a:r>
            <a:r>
              <a:rPr lang="zh-CN" altLang="en-US" sz="2400" dirty="0">
                <a:solidFill>
                  <a:schemeClr val="hlink"/>
                </a:solidFill>
              </a:rPr>
              <a:t>初步的认识</a:t>
            </a:r>
            <a:r>
              <a:rPr lang="zh-CN" altLang="en-US" sz="2400" dirty="0" smtClean="0">
                <a:solidFill>
                  <a:schemeClr val="hlink"/>
                </a:solidFill>
              </a:rPr>
              <a:t>。</a:t>
            </a:r>
            <a:endParaRPr lang="en-US" altLang="zh-CN" sz="2400" dirty="0" smtClean="0">
              <a:solidFill>
                <a:schemeClr val="hlink"/>
              </a:solidFill>
            </a:endParaRPr>
          </a:p>
        </p:txBody>
      </p:sp>
      <p:sp>
        <p:nvSpPr>
          <p:cNvPr id="12294"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pic>
        <p:nvPicPr>
          <p:cNvPr id="41985" name="Picture 1" descr="C:\Users\zhao\AppData\Roaming\Tencent\Users\27957503\QQ\WinTemp\RichOle\Z4JP9[%HDJ4(YNMAB0]8{OJ.png"/>
          <p:cNvPicPr>
            <a:picLocks noChangeAspect="1" noChangeArrowheads="1"/>
          </p:cNvPicPr>
          <p:nvPr/>
        </p:nvPicPr>
        <p:blipFill>
          <a:blip r:embed="rId5"/>
          <a:srcRect/>
          <a:stretch>
            <a:fillRect/>
          </a:stretch>
        </p:blipFill>
        <p:spPr bwMode="auto">
          <a:xfrm>
            <a:off x="1943100" y="760095"/>
            <a:ext cx="1066800" cy="285750"/>
          </a:xfrm>
          <a:prstGeom prst="rect">
            <a:avLst/>
          </a:prstGeom>
          <a:noFill/>
        </p:spPr>
      </p:pic>
      <p:pic>
        <p:nvPicPr>
          <p:cNvPr id="9" name="图片 5" descr="Back">
            <a:hlinkClick r:id="rId6" action="ppaction://hlinksldjump"/>
          </p:cNvPr>
          <p:cNvPicPr>
            <a:picLocks noChangeAspect="1" noChangeArrowheads="1"/>
          </p:cNvPicPr>
          <p:nvPr/>
        </p:nvPicPr>
        <p:blipFill>
          <a:blip r:embed="rId7"/>
          <a:srcRect/>
          <a:stretch>
            <a:fillRect/>
          </a:stretch>
        </p:blipFill>
        <p:spPr bwMode="auto">
          <a:xfrm>
            <a:off x="7656513" y="47625"/>
            <a:ext cx="558800" cy="393700"/>
          </a:xfrm>
          <a:prstGeom prst="rect">
            <a:avLst/>
          </a:prstGeom>
          <a:noFill/>
          <a:ln w="9525">
            <a:noFill/>
            <a:miter lim="800000"/>
            <a:headEnd/>
            <a:tailEnd/>
          </a:ln>
        </p:spPr>
      </p:pic>
      <p:pic>
        <p:nvPicPr>
          <p:cNvPr id="11" name="图片 10" descr="MORE"/>
          <p:cNvPicPr>
            <a:picLocks noChangeAspect="1" noChangeArrowheads="1"/>
          </p:cNvPicPr>
          <p:nvPr/>
        </p:nvPicPr>
        <p:blipFill>
          <a:blip r:embed="rId8"/>
          <a:srcRect/>
          <a:stretch>
            <a:fillRect/>
          </a:stretch>
        </p:blipFill>
        <p:spPr bwMode="auto">
          <a:xfrm>
            <a:off x="6714676" y="6297194"/>
            <a:ext cx="912813" cy="2286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
                                            <p:txEl>
                                              <p:pRg st="4" end="4"/>
                                            </p:txEl>
                                          </p:spTgt>
                                        </p:tgtEl>
                                        <p:attrNameLst>
                                          <p:attrName>style.visibility</p:attrName>
                                        </p:attrNameLst>
                                      </p:cBhvr>
                                      <p:to>
                                        <p:strVal val="visible"/>
                                      </p:to>
                                    </p:set>
                                    <p:animEffect transition="in" filter="dissolve">
                                      <p:cBhvr>
                                        <p:cTn id="7" dur="500"/>
                                        <p:tgtEl>
                                          <p:spTgt spid="15">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5">
                                            <p:txEl>
                                              <p:pRg st="6" end="6"/>
                                            </p:txEl>
                                          </p:spTgt>
                                        </p:tgtEl>
                                        <p:attrNameLst>
                                          <p:attrName>style.visibility</p:attrName>
                                        </p:attrNameLst>
                                      </p:cBhvr>
                                      <p:to>
                                        <p:strVal val="visible"/>
                                      </p:to>
                                    </p:set>
                                    <p:animEffect transition="in" filter="dissolve">
                                      <p:cBhvr>
                                        <p:cTn id="12" dur="500"/>
                                        <p:tgtEl>
                                          <p:spTgt spid="15">
                                            <p:txEl>
                                              <p:pRg st="6" end="6"/>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5">
                                            <p:txEl>
                                              <p:pRg st="7" end="7"/>
                                            </p:txEl>
                                          </p:spTgt>
                                        </p:tgtEl>
                                        <p:attrNameLst>
                                          <p:attrName>style.visibility</p:attrName>
                                        </p:attrNameLst>
                                      </p:cBhvr>
                                      <p:to>
                                        <p:strVal val="visible"/>
                                      </p:to>
                                    </p:set>
                                    <p:animEffect transition="in" filter="dissolve">
                                      <p:cBhvr>
                                        <p:cTn id="17" dur="500"/>
                                        <p:tgtEl>
                                          <p:spTgt spid="15">
                                            <p:txEl>
                                              <p:pRg st="7" end="7"/>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dissolve">
                                      <p:cBhvr>
                                        <p:cTn id="22"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12291" name="图片 6" descr="Home">
            <a:hlinkClick r:id="rId3" action="ppaction://hlinksldjump"/>
          </p:cNvPr>
          <p:cNvPicPr>
            <a:picLocks noChangeAspect="1" noChangeArrowheads="1"/>
          </p:cNvPicPr>
          <p:nvPr/>
        </p:nvPicPr>
        <p:blipFill>
          <a:blip r:embed="rId4"/>
          <a:srcRect/>
          <a:stretch>
            <a:fillRect/>
          </a:stretch>
        </p:blipFill>
        <p:spPr bwMode="auto">
          <a:xfrm>
            <a:off x="8331200" y="52388"/>
            <a:ext cx="484188" cy="441325"/>
          </a:xfrm>
          <a:prstGeom prst="rect">
            <a:avLst/>
          </a:prstGeom>
          <a:noFill/>
          <a:ln w="9525">
            <a:noFill/>
            <a:miter lim="800000"/>
            <a:headEnd/>
            <a:tailEnd/>
          </a:ln>
        </p:spPr>
      </p:pic>
      <p:sp>
        <p:nvSpPr>
          <p:cNvPr id="15" name="内容占位符 2"/>
          <p:cNvSpPr>
            <a:spLocks noGrp="1"/>
          </p:cNvSpPr>
          <p:nvPr>
            <p:ph idx="1"/>
          </p:nvPr>
        </p:nvSpPr>
        <p:spPr>
          <a:xfrm>
            <a:off x="147574" y="614871"/>
            <a:ext cx="8834438" cy="6065837"/>
          </a:xfrm>
        </p:spPr>
        <p:txBody>
          <a:bodyPr/>
          <a:lstStyle/>
          <a:p>
            <a:pPr algn="just">
              <a:lnSpc>
                <a:spcPct val="100000"/>
              </a:lnSpc>
              <a:buNone/>
            </a:pPr>
            <a:r>
              <a:rPr lang="en-US" b="1" dirty="0" smtClean="0"/>
              <a:t>2. </a:t>
            </a:r>
            <a:r>
              <a:rPr lang="en-US" dirty="0" smtClean="0"/>
              <a:t>an occasion when you see sb. or sth. for a moment only </a:t>
            </a:r>
            <a:r>
              <a:rPr lang="zh-CN" altLang="en-US" sz="2400" dirty="0" smtClean="0">
                <a:solidFill>
                  <a:srgbClr val="0070C0"/>
                </a:solidFill>
              </a:rPr>
              <a:t>一瞥；一看</a:t>
            </a:r>
            <a:endParaRPr lang="en-US" altLang="zh-CN" sz="2000" dirty="0" smtClean="0">
              <a:solidFill>
                <a:srgbClr val="0070C0"/>
              </a:solidFill>
            </a:endParaRPr>
          </a:p>
          <a:p>
            <a:pPr marL="182563" indent="-182563" algn="just" eaLnBrk="1" hangingPunct="1">
              <a:lnSpc>
                <a:spcPct val="100000"/>
              </a:lnSpc>
              <a:buSzPct val="120000"/>
              <a:buNone/>
            </a:pPr>
            <a:r>
              <a:rPr lang="en-US" altLang="zh-CN" i="1" dirty="0" smtClean="0"/>
              <a:t>e.g. </a:t>
            </a:r>
          </a:p>
          <a:p>
            <a:pPr marL="514350" indent="-514350" algn="just" eaLnBrk="1" hangingPunct="1">
              <a:lnSpc>
                <a:spcPct val="100000"/>
              </a:lnSpc>
              <a:buSzPct val="100000"/>
              <a:buFont typeface="+mj-lt"/>
              <a:buAutoNum type="arabicPeriod"/>
            </a:pPr>
            <a:r>
              <a:rPr lang="en-US" altLang="zh-CN" dirty="0" smtClean="0"/>
              <a:t>The fans of the actress craned their necks to catch a  glimpse of their idol.</a:t>
            </a:r>
          </a:p>
          <a:p>
            <a:pPr marL="182563" indent="-182563" algn="just" eaLnBrk="1" hangingPunct="1">
              <a:lnSpc>
                <a:spcPct val="100000"/>
              </a:lnSpc>
              <a:buSzPct val="120000"/>
              <a:buNone/>
            </a:pPr>
            <a:r>
              <a:rPr lang="en-US" altLang="zh-CN" sz="2400" dirty="0" smtClean="0">
                <a:solidFill>
                  <a:schemeClr val="hlink"/>
                </a:solidFill>
              </a:rPr>
              <a:t>       </a:t>
            </a:r>
            <a:r>
              <a:rPr lang="zh-CN" altLang="en-US" sz="2400" dirty="0" smtClean="0">
                <a:solidFill>
                  <a:schemeClr val="hlink"/>
                </a:solidFill>
              </a:rPr>
              <a:t>那位女演员的粉丝们伸长了脖子想看一看他们的偶像。</a:t>
            </a:r>
            <a:endParaRPr lang="en-US" altLang="zh-CN" sz="2400" dirty="0" smtClean="0">
              <a:solidFill>
                <a:schemeClr val="hlink"/>
              </a:solidFill>
            </a:endParaRPr>
          </a:p>
          <a:p>
            <a:pPr marL="514350" indent="-514350" algn="just" eaLnBrk="1" hangingPunct="1">
              <a:lnSpc>
                <a:spcPct val="100000"/>
              </a:lnSpc>
              <a:buSzPct val="100000"/>
              <a:buFont typeface="+mj-lt"/>
              <a:buAutoNum type="arabicPeriod" startAt="2"/>
            </a:pPr>
            <a:r>
              <a:rPr lang="en-US" altLang="zh-CN" dirty="0" smtClean="0"/>
              <a:t>A brief glimpse at a daily newspaper vividly shows how much people in the United States think about business. </a:t>
            </a:r>
            <a:r>
              <a:rPr lang="en-US" altLang="zh-CN" sz="2400" b="1" dirty="0" smtClean="0">
                <a:solidFill>
                  <a:schemeClr val="accent6">
                    <a:lumMod val="50000"/>
                  </a:schemeClr>
                </a:solidFill>
              </a:rPr>
              <a:t>(CET4-2003-06)</a:t>
            </a:r>
          </a:p>
          <a:p>
            <a:pPr marL="182563" indent="-182563" algn="just" eaLnBrk="1" hangingPunct="1">
              <a:lnSpc>
                <a:spcPct val="100000"/>
              </a:lnSpc>
              <a:buSzPct val="120000"/>
              <a:buNone/>
            </a:pPr>
            <a:r>
              <a:rPr lang="en-US" altLang="zh-CN" sz="2400" dirty="0" smtClean="0">
                <a:solidFill>
                  <a:schemeClr val="hlink"/>
                </a:solidFill>
              </a:rPr>
              <a:t>        </a:t>
            </a:r>
            <a:r>
              <a:rPr lang="zh-CN" altLang="en-US" sz="2400" dirty="0" smtClean="0">
                <a:solidFill>
                  <a:schemeClr val="hlink"/>
                </a:solidFill>
              </a:rPr>
              <a:t>快速扫视一份日报就能发现美国人多么看中商业。</a:t>
            </a:r>
            <a:endParaRPr lang="zh-CN" altLang="en-US" dirty="0"/>
          </a:p>
        </p:txBody>
      </p:sp>
      <p:sp>
        <p:nvSpPr>
          <p:cNvPr id="12294"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pic>
        <p:nvPicPr>
          <p:cNvPr id="10" name="图片 9" descr="END"/>
          <p:cNvPicPr>
            <a:picLocks noChangeAspect="1" noChangeArrowheads="1"/>
          </p:cNvPicPr>
          <p:nvPr/>
        </p:nvPicPr>
        <p:blipFill>
          <a:blip r:embed="rId5"/>
          <a:srcRect/>
          <a:stretch>
            <a:fillRect/>
          </a:stretch>
        </p:blipFill>
        <p:spPr bwMode="auto">
          <a:xfrm>
            <a:off x="7163242" y="6272904"/>
            <a:ext cx="474663" cy="225425"/>
          </a:xfrm>
          <a:prstGeom prst="rect">
            <a:avLst/>
          </a:prstGeom>
          <a:noFill/>
          <a:ln w="9525">
            <a:noFill/>
            <a:miter lim="800000"/>
            <a:headEnd/>
            <a:tailEnd/>
          </a:ln>
        </p:spPr>
      </p:pic>
      <p:pic>
        <p:nvPicPr>
          <p:cNvPr id="9" name="图片 5" descr="Back">
            <a:hlinkClick r:id="rId6" action="ppaction://hlinksldjump"/>
          </p:cNvPr>
          <p:cNvPicPr>
            <a:picLocks noChangeAspect="1" noChangeArrowheads="1"/>
          </p:cNvPicPr>
          <p:nvPr/>
        </p:nvPicPr>
        <p:blipFill>
          <a:blip r:embed="rId7"/>
          <a:srcRect/>
          <a:stretch>
            <a:fillRect/>
          </a:stretch>
        </p:blipFill>
        <p:spPr bwMode="auto">
          <a:xfrm>
            <a:off x="7656513" y="47625"/>
            <a:ext cx="558800" cy="393700"/>
          </a:xfrm>
          <a:prstGeom prst="rect">
            <a:avLst/>
          </a:prstGeom>
          <a:noFill/>
          <a:ln w="9525">
            <a:noFill/>
            <a:miter lim="800000"/>
            <a:headEnd/>
            <a:tailEnd/>
          </a:ln>
        </p:spPr>
      </p:pic>
      <p:pic>
        <p:nvPicPr>
          <p:cNvPr id="8" name="图片 1">
            <a:hlinkClick r:id="rId8" action="ppaction://hlinksldjump"/>
          </p:cNvPr>
          <p:cNvPicPr>
            <a:picLocks noChangeAspect="1"/>
          </p:cNvPicPr>
          <p:nvPr/>
        </p:nvPicPr>
        <p:blipFill>
          <a:blip r:embed="rId9"/>
          <a:srcRect/>
          <a:stretch>
            <a:fillRect/>
          </a:stretch>
        </p:blipFill>
        <p:spPr bwMode="auto">
          <a:xfrm>
            <a:off x="8191811" y="6118225"/>
            <a:ext cx="760413" cy="53975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
                                            <p:txEl>
                                              <p:pRg st="3" end="3"/>
                                            </p:txEl>
                                          </p:spTgt>
                                        </p:tgtEl>
                                        <p:attrNameLst>
                                          <p:attrName>style.visibility</p:attrName>
                                        </p:attrNameLst>
                                      </p:cBhvr>
                                      <p:to>
                                        <p:strVal val="visible"/>
                                      </p:to>
                                    </p:set>
                                    <p:animEffect transition="in" filter="dissolve">
                                      <p:cBhvr>
                                        <p:cTn id="7" dur="500"/>
                                        <p:tgtEl>
                                          <p:spTgt spid="15">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5">
                                            <p:txEl>
                                              <p:pRg st="5" end="5"/>
                                            </p:txEl>
                                          </p:spTgt>
                                        </p:tgtEl>
                                        <p:attrNameLst>
                                          <p:attrName>style.visibility</p:attrName>
                                        </p:attrNameLst>
                                      </p:cBhvr>
                                      <p:to>
                                        <p:strVal val="visible"/>
                                      </p:to>
                                    </p:set>
                                    <p:animEffect transition="in" filter="dissolve">
                                      <p:cBhvr>
                                        <p:cTn id="12" dur="500"/>
                                        <p:tgtEl>
                                          <p:spTgt spid="15">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dissolve">
                                      <p:cBhvr>
                                        <p:cTn id="17"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12291" name="图片 6" descr="Home">
            <a:hlinkClick r:id="rId3" action="ppaction://hlinksldjump"/>
          </p:cNvPr>
          <p:cNvPicPr>
            <a:picLocks noChangeAspect="1" noChangeArrowheads="1"/>
          </p:cNvPicPr>
          <p:nvPr/>
        </p:nvPicPr>
        <p:blipFill>
          <a:blip r:embed="rId4"/>
          <a:srcRect/>
          <a:stretch>
            <a:fillRect/>
          </a:stretch>
        </p:blipFill>
        <p:spPr bwMode="auto">
          <a:xfrm>
            <a:off x="8331200" y="52388"/>
            <a:ext cx="484188" cy="441325"/>
          </a:xfrm>
          <a:prstGeom prst="rect">
            <a:avLst/>
          </a:prstGeom>
          <a:noFill/>
          <a:ln w="9525">
            <a:noFill/>
            <a:miter lim="800000"/>
            <a:headEnd/>
            <a:tailEnd/>
          </a:ln>
        </p:spPr>
      </p:pic>
      <p:sp>
        <p:nvSpPr>
          <p:cNvPr id="15" name="内容占位符 2"/>
          <p:cNvSpPr>
            <a:spLocks noGrp="1"/>
          </p:cNvSpPr>
          <p:nvPr>
            <p:ph idx="1"/>
          </p:nvPr>
        </p:nvSpPr>
        <p:spPr>
          <a:xfrm>
            <a:off x="184150" y="627063"/>
            <a:ext cx="8834438" cy="6065837"/>
          </a:xfrm>
        </p:spPr>
        <p:txBody>
          <a:bodyPr/>
          <a:lstStyle/>
          <a:p>
            <a:pPr>
              <a:buNone/>
            </a:pPr>
            <a:r>
              <a:rPr lang="en-US" sz="3200" b="1" dirty="0" smtClean="0"/>
              <a:t>advanced </a:t>
            </a:r>
            <a:r>
              <a:rPr lang="en-US" sz="3200" dirty="0" smtClean="0"/>
              <a:t>  </a:t>
            </a:r>
            <a:r>
              <a:rPr lang="en-US" dirty="0" smtClean="0"/>
              <a:t>                            </a:t>
            </a:r>
            <a:r>
              <a:rPr lang="en-US" i="1" dirty="0" smtClean="0">
                <a:solidFill>
                  <a:srgbClr val="C00000"/>
                </a:solidFill>
              </a:rPr>
              <a:t>a.</a:t>
            </a:r>
            <a:endParaRPr lang="zh-CN" altLang="en-US" sz="4000" dirty="0" smtClean="0">
              <a:solidFill>
                <a:srgbClr val="C00000"/>
              </a:solidFill>
            </a:endParaRPr>
          </a:p>
          <a:p>
            <a:pPr marL="515937" indent="-514350">
              <a:buNone/>
            </a:pPr>
            <a:r>
              <a:rPr lang="en-US" b="1" dirty="0" smtClean="0"/>
              <a:t>1</a:t>
            </a:r>
            <a:r>
              <a:rPr lang="en-US" dirty="0" smtClean="0"/>
              <a:t>. at a high academic level </a:t>
            </a:r>
            <a:r>
              <a:rPr lang="zh-CN" altLang="en-US" sz="2400" dirty="0" smtClean="0">
                <a:solidFill>
                  <a:srgbClr val="0070C0"/>
                </a:solidFill>
              </a:rPr>
              <a:t>高级的；高等的</a:t>
            </a:r>
            <a:endParaRPr lang="en-US" altLang="zh-CN" sz="2000" dirty="0" smtClean="0">
              <a:solidFill>
                <a:srgbClr val="0070C0"/>
              </a:solidFill>
            </a:endParaRPr>
          </a:p>
          <a:p>
            <a:pPr marL="515937" indent="-514350">
              <a:buNone/>
            </a:pPr>
            <a:r>
              <a:rPr lang="en-US" altLang="zh-CN" i="1" dirty="0" smtClean="0"/>
              <a:t>e.g. </a:t>
            </a:r>
            <a:endParaRPr lang="en-US" altLang="zh-CN" dirty="0" smtClean="0"/>
          </a:p>
          <a:p>
            <a:pPr marL="515937" indent="-514350" algn="just">
              <a:buFont typeface="+mj-lt"/>
              <a:buAutoNum type="arabicPeriod"/>
            </a:pPr>
            <a:r>
              <a:rPr lang="en-US" dirty="0" smtClean="0"/>
              <a:t>The course is suitable for beginners and advanced students.</a:t>
            </a:r>
          </a:p>
          <a:p>
            <a:pPr algn="just">
              <a:buNone/>
            </a:pPr>
            <a:r>
              <a:rPr lang="zh-CN" altLang="en-US" dirty="0" smtClean="0"/>
              <a:t>      </a:t>
            </a:r>
            <a:r>
              <a:rPr lang="zh-CN" altLang="en-US" sz="2400" dirty="0" smtClean="0">
                <a:solidFill>
                  <a:srgbClr val="0070C0"/>
                </a:solidFill>
              </a:rPr>
              <a:t>本课程适合初学者及程度较高者。</a:t>
            </a:r>
            <a:endParaRPr lang="zh-CN" altLang="en-US" dirty="0" smtClean="0">
              <a:solidFill>
                <a:srgbClr val="0070C0"/>
              </a:solidFill>
            </a:endParaRPr>
          </a:p>
          <a:p>
            <a:pPr marL="515937" indent="-514350" algn="just">
              <a:buFont typeface="+mj-lt"/>
              <a:buAutoNum type="arabicPeriod" startAt="2"/>
            </a:pPr>
            <a:r>
              <a:rPr lang="en-US" dirty="0" smtClean="0"/>
              <a:t>The lab has recently been updated to allow for more advanced courses.</a:t>
            </a:r>
          </a:p>
          <a:p>
            <a:pPr>
              <a:buNone/>
            </a:pPr>
            <a:r>
              <a:rPr lang="zh-CN" altLang="en-US" sz="2400" dirty="0" smtClean="0">
                <a:solidFill>
                  <a:srgbClr val="0070C0"/>
                </a:solidFill>
              </a:rPr>
              <a:t>       实验室最近经过更新，可以上更高阶的课程了。</a:t>
            </a:r>
            <a:endParaRPr lang="en-US" altLang="zh-CN" sz="2400" b="1" dirty="0" smtClean="0">
              <a:solidFill>
                <a:srgbClr val="0070C0"/>
              </a:solidFill>
            </a:endParaRPr>
          </a:p>
          <a:p>
            <a:pPr marL="915987" lvl="2" indent="0" eaLnBrk="1" hangingPunct="1">
              <a:buFont typeface="Arial" panose="020B0604020202020204" pitchFamily="34" charset="0"/>
              <a:buNone/>
              <a:defRPr/>
            </a:pPr>
            <a:endParaRPr lang="en-US" altLang="zh-CN" dirty="0" smtClean="0"/>
          </a:p>
          <a:p>
            <a:pPr lvl="1" eaLnBrk="1" hangingPunct="1">
              <a:buFont typeface="Arial" panose="020B0604020202020204" pitchFamily="34" charset="0"/>
              <a:buChar char="•"/>
              <a:defRPr/>
            </a:pPr>
            <a:endParaRPr lang="en-US" altLang="zh-CN" dirty="0" smtClean="0"/>
          </a:p>
          <a:p>
            <a:pPr lvl="2" eaLnBrk="1" hangingPunct="1">
              <a:buFont typeface="Arial" panose="020B0604020202020204" pitchFamily="34" charset="0"/>
              <a:buChar char="•"/>
              <a:defRPr/>
            </a:pPr>
            <a:endParaRPr lang="zh-CN" altLang="en-US" dirty="0"/>
          </a:p>
        </p:txBody>
      </p:sp>
      <p:sp>
        <p:nvSpPr>
          <p:cNvPr id="12294"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pic>
        <p:nvPicPr>
          <p:cNvPr id="40961" name="Picture 1" descr="C:\Users\zhao\AppData\Roaming\Tencent\Users\27957503\QQ\WinTemp\RichOle\Q]`D]P~2}_~V5EEFX6XVB9F.png"/>
          <p:cNvPicPr>
            <a:picLocks noChangeAspect="1" noChangeArrowheads="1"/>
          </p:cNvPicPr>
          <p:nvPr/>
        </p:nvPicPr>
        <p:blipFill>
          <a:blip r:embed="rId5"/>
          <a:srcRect/>
          <a:stretch>
            <a:fillRect/>
          </a:stretch>
        </p:blipFill>
        <p:spPr bwMode="auto">
          <a:xfrm>
            <a:off x="2334768" y="753237"/>
            <a:ext cx="1323975" cy="285750"/>
          </a:xfrm>
          <a:prstGeom prst="rect">
            <a:avLst/>
          </a:prstGeom>
          <a:noFill/>
        </p:spPr>
      </p:pic>
      <p:pic>
        <p:nvPicPr>
          <p:cNvPr id="7" name="图片 5" descr="Back">
            <a:hlinkClick r:id="rId6" action="ppaction://hlinksldjump"/>
          </p:cNvPr>
          <p:cNvPicPr>
            <a:picLocks noChangeAspect="1" noChangeArrowheads="1"/>
          </p:cNvPicPr>
          <p:nvPr/>
        </p:nvPicPr>
        <p:blipFill>
          <a:blip r:embed="rId7"/>
          <a:srcRect/>
          <a:stretch>
            <a:fillRect/>
          </a:stretch>
        </p:blipFill>
        <p:spPr bwMode="auto">
          <a:xfrm>
            <a:off x="7656513" y="47625"/>
            <a:ext cx="558800" cy="393700"/>
          </a:xfrm>
          <a:prstGeom prst="rect">
            <a:avLst/>
          </a:prstGeom>
          <a:noFill/>
          <a:ln w="9525">
            <a:noFill/>
            <a:miter lim="800000"/>
            <a:headEnd/>
            <a:tailEnd/>
          </a:ln>
        </p:spPr>
      </p:pic>
      <p:pic>
        <p:nvPicPr>
          <p:cNvPr id="8" name="图片 10" descr="MORE"/>
          <p:cNvPicPr>
            <a:picLocks noChangeAspect="1" noChangeArrowheads="1"/>
          </p:cNvPicPr>
          <p:nvPr/>
        </p:nvPicPr>
        <p:blipFill>
          <a:blip r:embed="rId8"/>
          <a:srcRect/>
          <a:stretch>
            <a:fillRect/>
          </a:stretch>
        </p:blipFill>
        <p:spPr bwMode="auto">
          <a:xfrm>
            <a:off x="6714676" y="6297194"/>
            <a:ext cx="912813" cy="2286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
                                            <p:txEl>
                                              <p:pRg st="4" end="4"/>
                                            </p:txEl>
                                          </p:spTgt>
                                        </p:tgtEl>
                                        <p:attrNameLst>
                                          <p:attrName>style.visibility</p:attrName>
                                        </p:attrNameLst>
                                      </p:cBhvr>
                                      <p:to>
                                        <p:strVal val="visible"/>
                                      </p:to>
                                    </p:set>
                                    <p:animEffect transition="in" filter="dissolve">
                                      <p:cBhvr>
                                        <p:cTn id="7" dur="500"/>
                                        <p:tgtEl>
                                          <p:spTgt spid="15">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5">
                                            <p:txEl>
                                              <p:pRg st="6" end="6"/>
                                            </p:txEl>
                                          </p:spTgt>
                                        </p:tgtEl>
                                        <p:attrNameLst>
                                          <p:attrName>style.visibility</p:attrName>
                                        </p:attrNameLst>
                                      </p:cBhvr>
                                      <p:to>
                                        <p:strVal val="visible"/>
                                      </p:to>
                                    </p:set>
                                    <p:animEffect transition="in" filter="dissolve">
                                      <p:cBhvr>
                                        <p:cTn id="12" dur="500"/>
                                        <p:tgtEl>
                                          <p:spTgt spid="15">
                                            <p:txEl>
                                              <p:pRg st="6" end="6"/>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dissolve">
                                      <p:cBhvr>
                                        <p:cTn id="17"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12291" name="图片 6" descr="Home">
            <a:hlinkClick r:id="rId3" action="ppaction://hlinksldjump"/>
          </p:cNvPr>
          <p:cNvPicPr>
            <a:picLocks noChangeAspect="1" noChangeArrowheads="1"/>
          </p:cNvPicPr>
          <p:nvPr/>
        </p:nvPicPr>
        <p:blipFill>
          <a:blip r:embed="rId4"/>
          <a:srcRect/>
          <a:stretch>
            <a:fillRect/>
          </a:stretch>
        </p:blipFill>
        <p:spPr bwMode="auto">
          <a:xfrm>
            <a:off x="8331200" y="52388"/>
            <a:ext cx="484188" cy="441325"/>
          </a:xfrm>
          <a:prstGeom prst="rect">
            <a:avLst/>
          </a:prstGeom>
          <a:noFill/>
          <a:ln w="9525">
            <a:noFill/>
            <a:miter lim="800000"/>
            <a:headEnd/>
            <a:tailEnd/>
          </a:ln>
        </p:spPr>
      </p:pic>
      <p:sp>
        <p:nvSpPr>
          <p:cNvPr id="15" name="内容占位符 2"/>
          <p:cNvSpPr>
            <a:spLocks noGrp="1"/>
          </p:cNvSpPr>
          <p:nvPr>
            <p:ph idx="1"/>
          </p:nvPr>
        </p:nvSpPr>
        <p:spPr>
          <a:xfrm>
            <a:off x="184150" y="627063"/>
            <a:ext cx="8834438" cy="6065837"/>
          </a:xfrm>
        </p:spPr>
        <p:txBody>
          <a:bodyPr/>
          <a:lstStyle/>
          <a:p>
            <a:pPr>
              <a:lnSpc>
                <a:spcPct val="100000"/>
              </a:lnSpc>
              <a:buNone/>
            </a:pPr>
            <a:r>
              <a:rPr lang="en-US" b="1" dirty="0" smtClean="0"/>
              <a:t>2. </a:t>
            </a:r>
            <a:r>
              <a:rPr lang="en-US" dirty="0" smtClean="0"/>
              <a:t>based on the most recent methods or ideas </a:t>
            </a:r>
            <a:r>
              <a:rPr lang="zh-CN" altLang="en-US" sz="2400" dirty="0" smtClean="0">
                <a:solidFill>
                  <a:srgbClr val="0070C0"/>
                </a:solidFill>
              </a:rPr>
              <a:t>先进的</a:t>
            </a:r>
            <a:endParaRPr lang="zh-CN" altLang="en-US" sz="4000" dirty="0" smtClean="0">
              <a:solidFill>
                <a:srgbClr val="0070C0"/>
              </a:solidFill>
            </a:endParaRPr>
          </a:p>
          <a:p>
            <a:pPr marL="182563" lvl="1" indent="-182563" eaLnBrk="1" hangingPunct="1">
              <a:lnSpc>
                <a:spcPct val="100000"/>
              </a:lnSpc>
              <a:buNone/>
              <a:defRPr/>
            </a:pPr>
            <a:r>
              <a:rPr lang="en-US" altLang="zh-CN" sz="2800" i="1" dirty="0" smtClean="0"/>
              <a:t>e.g. </a:t>
            </a:r>
          </a:p>
          <a:p>
            <a:pPr marL="515937" indent="-514350">
              <a:lnSpc>
                <a:spcPct val="100000"/>
              </a:lnSpc>
              <a:buFont typeface="+mj-lt"/>
              <a:buAutoNum type="arabicPeriod"/>
            </a:pPr>
            <a:r>
              <a:rPr lang="en-US" altLang="zh-CN" dirty="0" smtClean="0"/>
              <a:t>It’s </a:t>
            </a:r>
            <a:r>
              <a:rPr lang="en-US" dirty="0" smtClean="0"/>
              <a:t>the most advanced optical telescope in the world.</a:t>
            </a:r>
          </a:p>
          <a:p>
            <a:pPr>
              <a:lnSpc>
                <a:spcPct val="100000"/>
              </a:lnSpc>
              <a:buNone/>
            </a:pPr>
            <a:r>
              <a:rPr lang="zh-CN" altLang="en-US" sz="2400" dirty="0" smtClean="0">
                <a:solidFill>
                  <a:srgbClr val="0070C0"/>
                </a:solidFill>
              </a:rPr>
              <a:t>       这是世界上最先进的光学望远镜。</a:t>
            </a:r>
          </a:p>
          <a:p>
            <a:pPr marL="515937" indent="-514350" algn="just">
              <a:lnSpc>
                <a:spcPct val="100000"/>
              </a:lnSpc>
              <a:buFont typeface="+mj-lt"/>
              <a:buAutoNum type="arabicPeriod" startAt="2"/>
            </a:pPr>
            <a:r>
              <a:rPr lang="en-US" dirty="0" smtClean="0"/>
              <a:t>His ideas are advanced, and only a few people could understand him.</a:t>
            </a:r>
          </a:p>
          <a:p>
            <a:pPr>
              <a:lnSpc>
                <a:spcPct val="100000"/>
              </a:lnSpc>
              <a:buNone/>
            </a:pPr>
            <a:r>
              <a:rPr lang="zh-CN" altLang="en-US" sz="2400" dirty="0" smtClean="0">
                <a:solidFill>
                  <a:srgbClr val="0070C0"/>
                </a:solidFill>
              </a:rPr>
              <a:t>       他思想先进，只有少数人能理解他。</a:t>
            </a:r>
            <a:endParaRPr lang="en-US" altLang="zh-CN" sz="2400" dirty="0" smtClean="0">
              <a:solidFill>
                <a:srgbClr val="0070C0"/>
              </a:solidFill>
            </a:endParaRPr>
          </a:p>
          <a:p>
            <a:pPr>
              <a:lnSpc>
                <a:spcPct val="100000"/>
              </a:lnSpc>
              <a:buNone/>
            </a:pPr>
            <a:endParaRPr lang="zh-CN" altLang="en-US" sz="2400" dirty="0" smtClean="0">
              <a:solidFill>
                <a:srgbClr val="0070C0"/>
              </a:solidFill>
            </a:endParaRPr>
          </a:p>
          <a:p>
            <a:pPr marL="182563" lvl="1" indent="-182563" eaLnBrk="1" hangingPunct="1">
              <a:lnSpc>
                <a:spcPct val="100000"/>
              </a:lnSpc>
              <a:buNone/>
              <a:defRPr/>
            </a:pPr>
            <a:r>
              <a:rPr lang="en-US" altLang="zh-CN" sz="2800" b="1" dirty="0" smtClean="0">
                <a:solidFill>
                  <a:schemeClr val="accent6">
                    <a:lumMod val="50000"/>
                  </a:schemeClr>
                </a:solidFill>
              </a:rPr>
              <a:t>Word family: </a:t>
            </a:r>
            <a:r>
              <a:rPr lang="en-US" altLang="zh-CN" sz="2800" b="1" dirty="0" smtClean="0"/>
              <a:t>advance</a:t>
            </a:r>
            <a:r>
              <a:rPr lang="en-US" altLang="zh-CN" sz="2800" b="1" dirty="0" smtClean="0">
                <a:solidFill>
                  <a:schemeClr val="accent6">
                    <a:lumMod val="50000"/>
                  </a:schemeClr>
                </a:solidFill>
              </a:rPr>
              <a:t>  </a:t>
            </a:r>
            <a:r>
              <a:rPr lang="en-US" altLang="zh-CN" sz="2800" i="1" dirty="0" smtClean="0">
                <a:solidFill>
                  <a:srgbClr val="C00000"/>
                </a:solidFill>
              </a:rPr>
              <a:t>v. &amp; n. </a:t>
            </a:r>
          </a:p>
          <a:p>
            <a:pPr marL="915987" lvl="2" indent="0" eaLnBrk="1" hangingPunct="1">
              <a:buFont typeface="Arial" panose="020B0604020202020204" pitchFamily="34" charset="0"/>
              <a:buNone/>
              <a:defRPr/>
            </a:pPr>
            <a:endParaRPr lang="en-US" altLang="zh-CN" dirty="0" smtClean="0"/>
          </a:p>
          <a:p>
            <a:pPr lvl="1" eaLnBrk="1" hangingPunct="1">
              <a:buFont typeface="Arial" panose="020B0604020202020204" pitchFamily="34" charset="0"/>
              <a:buChar char="•"/>
              <a:defRPr/>
            </a:pPr>
            <a:endParaRPr lang="en-US" altLang="zh-CN" dirty="0" smtClean="0"/>
          </a:p>
          <a:p>
            <a:pPr lvl="2" eaLnBrk="1" hangingPunct="1">
              <a:buFont typeface="Arial" panose="020B0604020202020204" pitchFamily="34" charset="0"/>
              <a:buChar char="•"/>
              <a:defRPr/>
            </a:pPr>
            <a:endParaRPr lang="zh-CN" altLang="en-US" dirty="0"/>
          </a:p>
        </p:txBody>
      </p:sp>
      <p:sp>
        <p:nvSpPr>
          <p:cNvPr id="12294"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pic>
        <p:nvPicPr>
          <p:cNvPr id="10" name="图片 9" descr="END"/>
          <p:cNvPicPr>
            <a:picLocks noChangeAspect="1" noChangeArrowheads="1"/>
          </p:cNvPicPr>
          <p:nvPr/>
        </p:nvPicPr>
        <p:blipFill>
          <a:blip r:embed="rId5"/>
          <a:srcRect/>
          <a:stretch>
            <a:fillRect/>
          </a:stretch>
        </p:blipFill>
        <p:spPr bwMode="auto">
          <a:xfrm>
            <a:off x="7163242" y="6272904"/>
            <a:ext cx="474663" cy="225425"/>
          </a:xfrm>
          <a:prstGeom prst="rect">
            <a:avLst/>
          </a:prstGeom>
          <a:noFill/>
          <a:ln w="9525">
            <a:noFill/>
            <a:miter lim="800000"/>
            <a:headEnd/>
            <a:tailEnd/>
          </a:ln>
        </p:spPr>
      </p:pic>
      <p:pic>
        <p:nvPicPr>
          <p:cNvPr id="8" name="图片 5" descr="Back">
            <a:hlinkClick r:id="rId6" action="ppaction://hlinksldjump"/>
          </p:cNvPr>
          <p:cNvPicPr>
            <a:picLocks noChangeAspect="1" noChangeArrowheads="1"/>
          </p:cNvPicPr>
          <p:nvPr/>
        </p:nvPicPr>
        <p:blipFill>
          <a:blip r:embed="rId7"/>
          <a:srcRect/>
          <a:stretch>
            <a:fillRect/>
          </a:stretch>
        </p:blipFill>
        <p:spPr bwMode="auto">
          <a:xfrm>
            <a:off x="7656513" y="47625"/>
            <a:ext cx="558800" cy="393700"/>
          </a:xfrm>
          <a:prstGeom prst="rect">
            <a:avLst/>
          </a:prstGeom>
          <a:noFill/>
          <a:ln w="9525">
            <a:noFill/>
            <a:miter lim="800000"/>
            <a:headEnd/>
            <a:tailEnd/>
          </a:ln>
        </p:spPr>
      </p:pic>
      <p:pic>
        <p:nvPicPr>
          <p:cNvPr id="9" name="图片 1">
            <a:hlinkClick r:id="rId8" action="ppaction://hlinksldjump"/>
          </p:cNvPr>
          <p:cNvPicPr>
            <a:picLocks noChangeAspect="1"/>
          </p:cNvPicPr>
          <p:nvPr/>
        </p:nvPicPr>
        <p:blipFill>
          <a:blip r:embed="rId9"/>
          <a:srcRect/>
          <a:stretch>
            <a:fillRect/>
          </a:stretch>
        </p:blipFill>
        <p:spPr bwMode="auto">
          <a:xfrm>
            <a:off x="8191811" y="6118225"/>
            <a:ext cx="760413" cy="53975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
                                            <p:txEl>
                                              <p:pRg st="3" end="3"/>
                                            </p:txEl>
                                          </p:spTgt>
                                        </p:tgtEl>
                                        <p:attrNameLst>
                                          <p:attrName>style.visibility</p:attrName>
                                        </p:attrNameLst>
                                      </p:cBhvr>
                                      <p:to>
                                        <p:strVal val="visible"/>
                                      </p:to>
                                    </p:set>
                                    <p:animEffect transition="in" filter="dissolve">
                                      <p:cBhvr>
                                        <p:cTn id="7" dur="500"/>
                                        <p:tgtEl>
                                          <p:spTgt spid="15">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5">
                                            <p:txEl>
                                              <p:pRg st="5" end="5"/>
                                            </p:txEl>
                                          </p:spTgt>
                                        </p:tgtEl>
                                        <p:attrNameLst>
                                          <p:attrName>style.visibility</p:attrName>
                                        </p:attrNameLst>
                                      </p:cBhvr>
                                      <p:to>
                                        <p:strVal val="visible"/>
                                      </p:to>
                                    </p:set>
                                    <p:animEffect transition="in" filter="dissolve">
                                      <p:cBhvr>
                                        <p:cTn id="12" dur="500"/>
                                        <p:tgtEl>
                                          <p:spTgt spid="15">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5">
                                            <p:txEl>
                                              <p:pRg st="7" end="7"/>
                                            </p:txEl>
                                          </p:spTgt>
                                        </p:tgtEl>
                                        <p:attrNameLst>
                                          <p:attrName>style.visibility</p:attrName>
                                        </p:attrNameLst>
                                      </p:cBhvr>
                                      <p:to>
                                        <p:strVal val="visible"/>
                                      </p:to>
                                    </p:set>
                                    <p:animEffect transition="in" filter="dissolve">
                                      <p:cBhvr>
                                        <p:cTn id="17" dur="500"/>
                                        <p:tgtEl>
                                          <p:spTgt spid="15">
                                            <p:txEl>
                                              <p:pRg st="7" end="7"/>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dissolve">
                                      <p:cBhvr>
                                        <p:cTn id="22"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12291" name="图片 6" descr="Home">
            <a:hlinkClick r:id="rId3" action="ppaction://hlinksldjump"/>
          </p:cNvPr>
          <p:cNvPicPr>
            <a:picLocks noChangeAspect="1" noChangeArrowheads="1"/>
          </p:cNvPicPr>
          <p:nvPr/>
        </p:nvPicPr>
        <p:blipFill>
          <a:blip r:embed="rId4"/>
          <a:srcRect/>
          <a:stretch>
            <a:fillRect/>
          </a:stretch>
        </p:blipFill>
        <p:spPr bwMode="auto">
          <a:xfrm>
            <a:off x="8331200" y="52388"/>
            <a:ext cx="484188" cy="441325"/>
          </a:xfrm>
          <a:prstGeom prst="rect">
            <a:avLst/>
          </a:prstGeom>
          <a:noFill/>
          <a:ln w="9525">
            <a:noFill/>
            <a:miter lim="800000"/>
            <a:headEnd/>
            <a:tailEnd/>
          </a:ln>
        </p:spPr>
      </p:pic>
      <p:sp>
        <p:nvSpPr>
          <p:cNvPr id="15" name="内容占位符 2"/>
          <p:cNvSpPr>
            <a:spLocks noGrp="1"/>
          </p:cNvSpPr>
          <p:nvPr>
            <p:ph idx="1"/>
          </p:nvPr>
        </p:nvSpPr>
        <p:spPr>
          <a:xfrm>
            <a:off x="184150" y="627063"/>
            <a:ext cx="8834438" cy="6065837"/>
          </a:xfrm>
        </p:spPr>
        <p:txBody>
          <a:bodyPr/>
          <a:lstStyle/>
          <a:p>
            <a:pPr marL="182563" lvl="1" indent="-182563" algn="just" eaLnBrk="1" hangingPunct="1">
              <a:lnSpc>
                <a:spcPct val="100000"/>
              </a:lnSpc>
              <a:buNone/>
              <a:defRPr/>
            </a:pPr>
            <a:r>
              <a:rPr lang="en-US" sz="3200" b="1" dirty="0" smtClean="0"/>
              <a:t>algebra </a:t>
            </a:r>
            <a:r>
              <a:rPr lang="en-US" sz="3200" dirty="0" smtClean="0"/>
              <a:t> </a:t>
            </a:r>
            <a:r>
              <a:rPr lang="en-US" sz="2800" dirty="0" smtClean="0"/>
              <a:t>                          </a:t>
            </a:r>
            <a:r>
              <a:rPr lang="en-US" sz="2800" i="1" dirty="0" smtClean="0">
                <a:solidFill>
                  <a:srgbClr val="C00000"/>
                </a:solidFill>
              </a:rPr>
              <a:t>n. </a:t>
            </a:r>
            <a:r>
              <a:rPr lang="en-US" sz="2800" dirty="0" smtClean="0">
                <a:solidFill>
                  <a:srgbClr val="C00000"/>
                </a:solidFill>
              </a:rPr>
              <a:t>[U] </a:t>
            </a:r>
            <a:r>
              <a:rPr lang="en-US" altLang="zh-CN" sz="2800" dirty="0" smtClean="0"/>
              <a:t>a type of mathematics that  uses letters and other signs to represent numbers and values </a:t>
            </a:r>
            <a:r>
              <a:rPr lang="zh-CN" altLang="en-US" dirty="0" smtClean="0">
                <a:solidFill>
                  <a:srgbClr val="0070C0"/>
                </a:solidFill>
              </a:rPr>
              <a:t>代数学</a:t>
            </a:r>
            <a:endParaRPr lang="en-US" altLang="zh-CN" sz="2800" i="1" dirty="0" smtClean="0">
              <a:solidFill>
                <a:srgbClr val="0070C0"/>
              </a:solidFill>
            </a:endParaRPr>
          </a:p>
          <a:p>
            <a:pPr marL="182563" lvl="1" indent="-182563" algn="just" eaLnBrk="1" hangingPunct="1">
              <a:lnSpc>
                <a:spcPct val="100000"/>
              </a:lnSpc>
              <a:buNone/>
              <a:defRPr/>
            </a:pPr>
            <a:r>
              <a:rPr lang="en-US" altLang="zh-CN" sz="2800" i="1" dirty="0" smtClean="0"/>
              <a:t>e.g. </a:t>
            </a:r>
          </a:p>
          <a:p>
            <a:pPr marL="514350" lvl="1" indent="-514350" algn="just" eaLnBrk="1" hangingPunct="1">
              <a:lnSpc>
                <a:spcPct val="100000"/>
              </a:lnSpc>
              <a:buFont typeface="+mj-lt"/>
              <a:buAutoNum type="arabicPeriod"/>
              <a:defRPr/>
            </a:pPr>
            <a:r>
              <a:rPr lang="en-US" altLang="zh-CN" sz="2800" dirty="0" smtClean="0"/>
              <a:t>He was not good at algebra in middle school.</a:t>
            </a:r>
          </a:p>
          <a:p>
            <a:pPr marL="182563" lvl="1" indent="-182563" algn="just" eaLnBrk="1" hangingPunct="1">
              <a:lnSpc>
                <a:spcPct val="100000"/>
              </a:lnSpc>
              <a:buNone/>
              <a:defRPr/>
            </a:pPr>
            <a:r>
              <a:rPr lang="zh-CN" altLang="en-US" dirty="0" smtClean="0">
                <a:solidFill>
                  <a:srgbClr val="0070C0"/>
                </a:solidFill>
              </a:rPr>
              <a:t>       他中学时不擅长代数。</a:t>
            </a:r>
            <a:endParaRPr lang="en-US" altLang="zh-CN" dirty="0" smtClean="0">
              <a:solidFill>
                <a:srgbClr val="0070C0"/>
              </a:solidFill>
            </a:endParaRPr>
          </a:p>
          <a:p>
            <a:pPr marL="514350" lvl="1" indent="-514350" algn="just" eaLnBrk="1" hangingPunct="1">
              <a:lnSpc>
                <a:spcPct val="100000"/>
              </a:lnSpc>
              <a:buFont typeface="+mj-lt"/>
              <a:buAutoNum type="arabicPeriod" startAt="2"/>
              <a:defRPr/>
            </a:pPr>
            <a:r>
              <a:rPr lang="en-US" altLang="zh-CN" sz="2800" dirty="0" smtClean="0"/>
              <a:t>In algebra, the sign X usually denotes an unknown quantity.</a:t>
            </a:r>
          </a:p>
          <a:p>
            <a:pPr marL="182563" lvl="1" indent="-182563" eaLnBrk="1" hangingPunct="1">
              <a:lnSpc>
                <a:spcPct val="100000"/>
              </a:lnSpc>
              <a:buNone/>
              <a:defRPr/>
            </a:pPr>
            <a:r>
              <a:rPr lang="zh-CN" altLang="en-US" dirty="0" smtClean="0">
                <a:solidFill>
                  <a:srgbClr val="0070C0"/>
                </a:solidFill>
              </a:rPr>
              <a:t>        在代数里，符号</a:t>
            </a:r>
            <a:r>
              <a:rPr lang="en-US" altLang="zh-CN" dirty="0" smtClean="0">
                <a:solidFill>
                  <a:srgbClr val="0070C0"/>
                </a:solidFill>
                <a:latin typeface="+mn-ea"/>
              </a:rPr>
              <a:t>X</a:t>
            </a:r>
            <a:r>
              <a:rPr lang="zh-CN" altLang="en-US" dirty="0" smtClean="0">
                <a:solidFill>
                  <a:srgbClr val="0070C0"/>
                </a:solidFill>
              </a:rPr>
              <a:t>常用来表示未知数。</a:t>
            </a:r>
            <a:endParaRPr lang="en-US" altLang="zh-CN" dirty="0" smtClean="0">
              <a:solidFill>
                <a:srgbClr val="0070C0"/>
              </a:solidFill>
            </a:endParaRPr>
          </a:p>
        </p:txBody>
      </p:sp>
      <p:sp>
        <p:nvSpPr>
          <p:cNvPr id="12294"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pic>
        <p:nvPicPr>
          <p:cNvPr id="10" name="图片 9" descr="END"/>
          <p:cNvPicPr>
            <a:picLocks noChangeAspect="1" noChangeArrowheads="1"/>
          </p:cNvPicPr>
          <p:nvPr/>
        </p:nvPicPr>
        <p:blipFill>
          <a:blip r:embed="rId5"/>
          <a:srcRect/>
          <a:stretch>
            <a:fillRect/>
          </a:stretch>
        </p:blipFill>
        <p:spPr bwMode="auto">
          <a:xfrm>
            <a:off x="7163242" y="6272904"/>
            <a:ext cx="474663" cy="225425"/>
          </a:xfrm>
          <a:prstGeom prst="rect">
            <a:avLst/>
          </a:prstGeom>
          <a:noFill/>
          <a:ln w="9525">
            <a:noFill/>
            <a:miter lim="800000"/>
            <a:headEnd/>
            <a:tailEnd/>
          </a:ln>
        </p:spPr>
      </p:pic>
      <p:pic>
        <p:nvPicPr>
          <p:cNvPr id="38913" name="Picture 1" descr="C:\Users\zhao\AppData\Roaming\Tencent\Users\27957503\QQ\WinTemp\RichOle\6)UA_`94$51VR5~FPAY$SH2.png"/>
          <p:cNvPicPr>
            <a:picLocks noChangeAspect="1" noChangeArrowheads="1"/>
          </p:cNvPicPr>
          <p:nvPr/>
        </p:nvPicPr>
        <p:blipFill>
          <a:blip r:embed="rId6"/>
          <a:srcRect/>
          <a:stretch>
            <a:fillRect/>
          </a:stretch>
        </p:blipFill>
        <p:spPr bwMode="auto">
          <a:xfrm>
            <a:off x="2136267" y="808863"/>
            <a:ext cx="1323975" cy="285750"/>
          </a:xfrm>
          <a:prstGeom prst="rect">
            <a:avLst/>
          </a:prstGeom>
          <a:noFill/>
        </p:spPr>
      </p:pic>
      <p:pic>
        <p:nvPicPr>
          <p:cNvPr id="9" name="图片 5" descr="Back">
            <a:hlinkClick r:id="rId7" action="ppaction://hlinksldjump"/>
          </p:cNvPr>
          <p:cNvPicPr>
            <a:picLocks noChangeAspect="1" noChangeArrowheads="1"/>
          </p:cNvPicPr>
          <p:nvPr/>
        </p:nvPicPr>
        <p:blipFill>
          <a:blip r:embed="rId8"/>
          <a:srcRect/>
          <a:stretch>
            <a:fillRect/>
          </a:stretch>
        </p:blipFill>
        <p:spPr bwMode="auto">
          <a:xfrm>
            <a:off x="7656513" y="47625"/>
            <a:ext cx="558800" cy="393700"/>
          </a:xfrm>
          <a:prstGeom prst="rect">
            <a:avLst/>
          </a:prstGeom>
          <a:noFill/>
          <a:ln w="9525">
            <a:noFill/>
            <a:miter lim="800000"/>
            <a:headEnd/>
            <a:tailEnd/>
          </a:ln>
        </p:spPr>
      </p:pic>
      <p:pic>
        <p:nvPicPr>
          <p:cNvPr id="11" name="图片 1">
            <a:hlinkClick r:id="rId9" action="ppaction://hlinksldjump"/>
          </p:cNvPr>
          <p:cNvPicPr>
            <a:picLocks noChangeAspect="1"/>
          </p:cNvPicPr>
          <p:nvPr/>
        </p:nvPicPr>
        <p:blipFill>
          <a:blip r:embed="rId10"/>
          <a:srcRect/>
          <a:stretch>
            <a:fillRect/>
          </a:stretch>
        </p:blipFill>
        <p:spPr bwMode="auto">
          <a:xfrm>
            <a:off x="8191811" y="6118225"/>
            <a:ext cx="760413" cy="53975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
                                            <p:txEl>
                                              <p:pRg st="3" end="3"/>
                                            </p:txEl>
                                          </p:spTgt>
                                        </p:tgtEl>
                                        <p:attrNameLst>
                                          <p:attrName>style.visibility</p:attrName>
                                        </p:attrNameLst>
                                      </p:cBhvr>
                                      <p:to>
                                        <p:strVal val="visible"/>
                                      </p:to>
                                    </p:set>
                                    <p:animEffect transition="in" filter="dissolve">
                                      <p:cBhvr>
                                        <p:cTn id="7" dur="500"/>
                                        <p:tgtEl>
                                          <p:spTgt spid="15">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5">
                                            <p:txEl>
                                              <p:pRg st="5" end="5"/>
                                            </p:txEl>
                                          </p:spTgt>
                                        </p:tgtEl>
                                        <p:attrNameLst>
                                          <p:attrName>style.visibility</p:attrName>
                                        </p:attrNameLst>
                                      </p:cBhvr>
                                      <p:to>
                                        <p:strVal val="visible"/>
                                      </p:to>
                                    </p:set>
                                    <p:animEffect transition="in" filter="dissolve">
                                      <p:cBhvr>
                                        <p:cTn id="12" dur="500"/>
                                        <p:tgtEl>
                                          <p:spTgt spid="15">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dissolve">
                                      <p:cBhvr>
                                        <p:cTn id="17"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12291" name="图片 6" descr="Home">
            <a:hlinkClick r:id="rId3" action="ppaction://hlinksldjump"/>
          </p:cNvPr>
          <p:cNvPicPr>
            <a:picLocks noChangeAspect="1" noChangeArrowheads="1"/>
          </p:cNvPicPr>
          <p:nvPr/>
        </p:nvPicPr>
        <p:blipFill>
          <a:blip r:embed="rId4"/>
          <a:srcRect/>
          <a:stretch>
            <a:fillRect/>
          </a:stretch>
        </p:blipFill>
        <p:spPr bwMode="auto">
          <a:xfrm>
            <a:off x="8331200" y="52388"/>
            <a:ext cx="484188" cy="441325"/>
          </a:xfrm>
          <a:prstGeom prst="rect">
            <a:avLst/>
          </a:prstGeom>
          <a:noFill/>
          <a:ln w="9525">
            <a:noFill/>
            <a:miter lim="800000"/>
            <a:headEnd/>
            <a:tailEnd/>
          </a:ln>
        </p:spPr>
      </p:pic>
      <p:sp>
        <p:nvSpPr>
          <p:cNvPr id="15" name="内容占位符 2"/>
          <p:cNvSpPr>
            <a:spLocks noGrp="1"/>
          </p:cNvSpPr>
          <p:nvPr>
            <p:ph idx="1"/>
          </p:nvPr>
        </p:nvSpPr>
        <p:spPr>
          <a:xfrm>
            <a:off x="184150" y="627063"/>
            <a:ext cx="8834438" cy="6065837"/>
          </a:xfrm>
        </p:spPr>
        <p:txBody>
          <a:bodyPr/>
          <a:lstStyle/>
          <a:p>
            <a:pPr algn="just">
              <a:lnSpc>
                <a:spcPct val="100000"/>
              </a:lnSpc>
              <a:buNone/>
            </a:pPr>
            <a:r>
              <a:rPr lang="en-US" sz="3200" b="1" dirty="0" smtClean="0"/>
              <a:t>malign </a:t>
            </a:r>
            <a:r>
              <a:rPr lang="en-US" sz="3200" dirty="0" smtClean="0"/>
              <a:t> </a:t>
            </a:r>
            <a:r>
              <a:rPr lang="en-US" dirty="0" smtClean="0"/>
              <a:t>                           </a:t>
            </a:r>
            <a:r>
              <a:rPr lang="en-US" i="1" dirty="0" err="1" smtClean="0">
                <a:solidFill>
                  <a:srgbClr val="C00000"/>
                </a:solidFill>
              </a:rPr>
              <a:t>vt.</a:t>
            </a:r>
            <a:r>
              <a:rPr lang="en-US" i="1" dirty="0" smtClean="0">
                <a:solidFill>
                  <a:srgbClr val="C00000"/>
                </a:solidFill>
              </a:rPr>
              <a:t> </a:t>
            </a:r>
            <a:r>
              <a:rPr lang="en-US" dirty="0"/>
              <a:t>to say </a:t>
            </a:r>
            <a:r>
              <a:rPr lang="en-US" dirty="0" smtClean="0"/>
              <a:t>unpleasant things about s</a:t>
            </a:r>
            <a:r>
              <a:rPr lang="en-US" altLang="zh-CN" dirty="0" smtClean="0"/>
              <a:t>b.</a:t>
            </a:r>
            <a:r>
              <a:rPr lang="en-US" dirty="0" smtClean="0"/>
              <a:t>, usually unfairly </a:t>
            </a:r>
            <a:r>
              <a:rPr lang="zh-CN" altLang="en-US" sz="2400" dirty="0" smtClean="0">
                <a:solidFill>
                  <a:srgbClr val="0070C0"/>
                </a:solidFill>
              </a:rPr>
              <a:t>诽谤；中伤；污蔑</a:t>
            </a:r>
            <a:endParaRPr lang="zh-CN" altLang="en-US" sz="4000" dirty="0" smtClean="0">
              <a:solidFill>
                <a:srgbClr val="0070C0"/>
              </a:solidFill>
            </a:endParaRPr>
          </a:p>
          <a:p>
            <a:pPr marL="182563" lvl="1" indent="-182563" algn="just" eaLnBrk="1" hangingPunct="1">
              <a:lnSpc>
                <a:spcPct val="100000"/>
              </a:lnSpc>
              <a:buNone/>
              <a:defRPr/>
            </a:pPr>
            <a:r>
              <a:rPr lang="en-US" altLang="zh-CN" sz="2800" i="1" dirty="0" smtClean="0"/>
              <a:t>e.g. </a:t>
            </a:r>
          </a:p>
          <a:p>
            <a:pPr marL="514350" lvl="1" indent="-514350" algn="just" eaLnBrk="1" hangingPunct="1">
              <a:lnSpc>
                <a:spcPct val="100000"/>
              </a:lnSpc>
              <a:spcBef>
                <a:spcPts val="1000"/>
              </a:spcBef>
              <a:buFont typeface="+mj-lt"/>
              <a:buAutoNum type="arabicPeriod"/>
              <a:defRPr/>
            </a:pPr>
            <a:r>
              <a:rPr lang="en-US" altLang="zh-CN" sz="2800" dirty="0" smtClean="0"/>
              <a:t>She had seen herself repeatedly maligned in the newspaper. </a:t>
            </a:r>
          </a:p>
          <a:p>
            <a:pPr marL="182563" lvl="1" indent="-182563" eaLnBrk="1" hangingPunct="1">
              <a:lnSpc>
                <a:spcPct val="100000"/>
              </a:lnSpc>
              <a:spcBef>
                <a:spcPts val="1000"/>
              </a:spcBef>
              <a:buNone/>
              <a:defRPr/>
            </a:pPr>
            <a:r>
              <a:rPr lang="en-US" altLang="zh-CN" dirty="0" smtClean="0">
                <a:solidFill>
                  <a:srgbClr val="0070C0"/>
                </a:solidFill>
              </a:rPr>
              <a:t>       </a:t>
            </a:r>
            <a:r>
              <a:rPr lang="zh-CN" altLang="en-US" dirty="0" smtClean="0">
                <a:solidFill>
                  <a:srgbClr val="0070C0"/>
                </a:solidFill>
              </a:rPr>
              <a:t>她认为自己在报纸上一再受到诽谤。</a:t>
            </a:r>
          </a:p>
          <a:p>
            <a:pPr marL="514350" lvl="1" indent="-514350" algn="just" eaLnBrk="1" hangingPunct="1">
              <a:lnSpc>
                <a:spcPct val="100000"/>
              </a:lnSpc>
              <a:spcBef>
                <a:spcPts val="1000"/>
              </a:spcBef>
              <a:buFont typeface="+mj-lt"/>
              <a:buAutoNum type="arabicPeriod" startAt="2"/>
              <a:defRPr/>
            </a:pPr>
            <a:r>
              <a:rPr lang="en-US" altLang="zh-CN" sz="2800" dirty="0" smtClean="0"/>
              <a:t>We maligned him dreadfully when you come to think of it.</a:t>
            </a:r>
          </a:p>
          <a:p>
            <a:pPr marL="182563" lvl="1" indent="-182563" eaLnBrk="1" hangingPunct="1">
              <a:lnSpc>
                <a:spcPct val="100000"/>
              </a:lnSpc>
              <a:spcBef>
                <a:spcPts val="1000"/>
              </a:spcBef>
              <a:buNone/>
              <a:defRPr/>
            </a:pPr>
            <a:r>
              <a:rPr lang="zh-CN" altLang="en-US" dirty="0" smtClean="0">
                <a:solidFill>
                  <a:srgbClr val="0070C0"/>
                </a:solidFill>
              </a:rPr>
              <a:t>       细细想来，我们曾狠狠地中伤了他。</a:t>
            </a:r>
            <a:endParaRPr lang="zh-CN" altLang="en-US" dirty="0"/>
          </a:p>
        </p:txBody>
      </p:sp>
      <p:sp>
        <p:nvSpPr>
          <p:cNvPr id="12294"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pic>
        <p:nvPicPr>
          <p:cNvPr id="10" name="图片 9" descr="END"/>
          <p:cNvPicPr>
            <a:picLocks noChangeAspect="1" noChangeArrowheads="1"/>
          </p:cNvPicPr>
          <p:nvPr/>
        </p:nvPicPr>
        <p:blipFill>
          <a:blip r:embed="rId5"/>
          <a:srcRect/>
          <a:stretch>
            <a:fillRect/>
          </a:stretch>
        </p:blipFill>
        <p:spPr bwMode="auto">
          <a:xfrm>
            <a:off x="7163242" y="6272904"/>
            <a:ext cx="474663" cy="225425"/>
          </a:xfrm>
          <a:prstGeom prst="rect">
            <a:avLst/>
          </a:prstGeom>
          <a:noFill/>
          <a:ln w="9525">
            <a:noFill/>
            <a:miter lim="800000"/>
            <a:headEnd/>
            <a:tailEnd/>
          </a:ln>
        </p:spPr>
      </p:pic>
      <p:pic>
        <p:nvPicPr>
          <p:cNvPr id="37889" name="Picture 1" descr="C:\Users\zhao\AppData\Roaming\Tencent\Users\27957503\QQ\WinTemp\RichOle\$}%([0IJWB%E5YNG0NA1AK0.png"/>
          <p:cNvPicPr>
            <a:picLocks noChangeAspect="1" noChangeArrowheads="1"/>
          </p:cNvPicPr>
          <p:nvPr/>
        </p:nvPicPr>
        <p:blipFill>
          <a:blip r:embed="rId6"/>
          <a:srcRect/>
          <a:stretch>
            <a:fillRect/>
          </a:stretch>
        </p:blipFill>
        <p:spPr bwMode="auto">
          <a:xfrm>
            <a:off x="2042160" y="813054"/>
            <a:ext cx="1104900" cy="276225"/>
          </a:xfrm>
          <a:prstGeom prst="rect">
            <a:avLst/>
          </a:prstGeom>
          <a:noFill/>
        </p:spPr>
      </p:pic>
      <p:pic>
        <p:nvPicPr>
          <p:cNvPr id="9" name="图片 5" descr="Back">
            <a:hlinkClick r:id="rId7" action="ppaction://hlinksldjump"/>
          </p:cNvPr>
          <p:cNvPicPr>
            <a:picLocks noChangeAspect="1" noChangeArrowheads="1"/>
          </p:cNvPicPr>
          <p:nvPr/>
        </p:nvPicPr>
        <p:blipFill>
          <a:blip r:embed="rId8"/>
          <a:srcRect/>
          <a:stretch>
            <a:fillRect/>
          </a:stretch>
        </p:blipFill>
        <p:spPr bwMode="auto">
          <a:xfrm>
            <a:off x="7656513" y="47625"/>
            <a:ext cx="558800" cy="393700"/>
          </a:xfrm>
          <a:prstGeom prst="rect">
            <a:avLst/>
          </a:prstGeom>
          <a:noFill/>
          <a:ln w="9525">
            <a:noFill/>
            <a:miter lim="800000"/>
            <a:headEnd/>
            <a:tailEnd/>
          </a:ln>
        </p:spPr>
      </p:pic>
      <p:pic>
        <p:nvPicPr>
          <p:cNvPr id="11" name="图片 1">
            <a:hlinkClick r:id="rId9" action="ppaction://hlinksldjump"/>
          </p:cNvPr>
          <p:cNvPicPr>
            <a:picLocks noChangeAspect="1"/>
          </p:cNvPicPr>
          <p:nvPr/>
        </p:nvPicPr>
        <p:blipFill>
          <a:blip r:embed="rId10"/>
          <a:srcRect/>
          <a:stretch>
            <a:fillRect/>
          </a:stretch>
        </p:blipFill>
        <p:spPr bwMode="auto">
          <a:xfrm>
            <a:off x="8191811" y="6118225"/>
            <a:ext cx="760413" cy="53975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
                                            <p:txEl>
                                              <p:pRg st="3" end="3"/>
                                            </p:txEl>
                                          </p:spTgt>
                                        </p:tgtEl>
                                        <p:attrNameLst>
                                          <p:attrName>style.visibility</p:attrName>
                                        </p:attrNameLst>
                                      </p:cBhvr>
                                      <p:to>
                                        <p:strVal val="visible"/>
                                      </p:to>
                                    </p:set>
                                    <p:animEffect transition="in" filter="dissolve">
                                      <p:cBhvr>
                                        <p:cTn id="7" dur="500"/>
                                        <p:tgtEl>
                                          <p:spTgt spid="15">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5">
                                            <p:txEl>
                                              <p:pRg st="5" end="5"/>
                                            </p:txEl>
                                          </p:spTgt>
                                        </p:tgtEl>
                                        <p:attrNameLst>
                                          <p:attrName>style.visibility</p:attrName>
                                        </p:attrNameLst>
                                      </p:cBhvr>
                                      <p:to>
                                        <p:strVal val="visible"/>
                                      </p:to>
                                    </p:set>
                                    <p:animEffect transition="in" filter="dissolve">
                                      <p:cBhvr>
                                        <p:cTn id="12" dur="500"/>
                                        <p:tgtEl>
                                          <p:spTgt spid="15">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dissolve">
                                      <p:cBhvr>
                                        <p:cTn id="17"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12291" name="图片 6" descr="Home">
            <a:hlinkClick r:id="rId3" action="ppaction://hlinksldjump"/>
          </p:cNvPr>
          <p:cNvPicPr>
            <a:picLocks noChangeAspect="1" noChangeArrowheads="1"/>
          </p:cNvPicPr>
          <p:nvPr/>
        </p:nvPicPr>
        <p:blipFill>
          <a:blip r:embed="rId4"/>
          <a:srcRect/>
          <a:stretch>
            <a:fillRect/>
          </a:stretch>
        </p:blipFill>
        <p:spPr bwMode="auto">
          <a:xfrm>
            <a:off x="8331200" y="52388"/>
            <a:ext cx="484188" cy="441325"/>
          </a:xfrm>
          <a:prstGeom prst="rect">
            <a:avLst/>
          </a:prstGeom>
          <a:noFill/>
          <a:ln w="9525">
            <a:noFill/>
            <a:miter lim="800000"/>
            <a:headEnd/>
            <a:tailEnd/>
          </a:ln>
        </p:spPr>
      </p:pic>
      <p:sp>
        <p:nvSpPr>
          <p:cNvPr id="15" name="内容占位符 2"/>
          <p:cNvSpPr>
            <a:spLocks noGrp="1"/>
          </p:cNvSpPr>
          <p:nvPr>
            <p:ph idx="1"/>
          </p:nvPr>
        </p:nvSpPr>
        <p:spPr>
          <a:xfrm>
            <a:off x="184150" y="627063"/>
            <a:ext cx="8834438" cy="6065837"/>
          </a:xfrm>
        </p:spPr>
        <p:txBody>
          <a:bodyPr/>
          <a:lstStyle/>
          <a:p>
            <a:pPr algn="just">
              <a:lnSpc>
                <a:spcPct val="100000"/>
              </a:lnSpc>
              <a:buNone/>
            </a:pPr>
            <a:r>
              <a:rPr lang="en-US" sz="3200" b="1" dirty="0" smtClean="0"/>
              <a:t>sum </a:t>
            </a:r>
            <a:r>
              <a:rPr lang="en-US" sz="3200" dirty="0" smtClean="0"/>
              <a:t>  </a:t>
            </a:r>
            <a:r>
              <a:rPr lang="en-US" dirty="0" smtClean="0"/>
              <a:t>                 </a:t>
            </a:r>
            <a:r>
              <a:rPr lang="en-US" i="1" dirty="0" smtClean="0">
                <a:solidFill>
                  <a:srgbClr val="C00000"/>
                </a:solidFill>
              </a:rPr>
              <a:t>n. </a:t>
            </a:r>
            <a:r>
              <a:rPr lang="en-US" dirty="0" smtClean="0">
                <a:solidFill>
                  <a:srgbClr val="C00000"/>
                </a:solidFill>
              </a:rPr>
              <a:t>[C] </a:t>
            </a:r>
            <a:r>
              <a:rPr lang="en-US" dirty="0" smtClean="0"/>
              <a:t>(</a:t>
            </a:r>
            <a:r>
              <a:rPr lang="en-US" b="1" dirty="0" smtClean="0">
                <a:latin typeface="Times New Roman" pitchFamily="18" charset="0"/>
                <a:cs typeface="Times New Roman" pitchFamily="18" charset="0"/>
              </a:rPr>
              <a:t>~</a:t>
            </a:r>
            <a:r>
              <a:rPr lang="en-US" b="1" dirty="0" smtClean="0"/>
              <a:t> of</a:t>
            </a:r>
            <a:r>
              <a:rPr lang="en-US" dirty="0" smtClean="0"/>
              <a:t>) a total amount made by adding several numbers or amounts together </a:t>
            </a:r>
            <a:r>
              <a:rPr lang="zh-CN" altLang="en-US" sz="2400" dirty="0" smtClean="0">
                <a:solidFill>
                  <a:srgbClr val="0070C0"/>
                </a:solidFill>
              </a:rPr>
              <a:t>总数；总和</a:t>
            </a:r>
            <a:endParaRPr lang="zh-CN" altLang="en-US" sz="4000" dirty="0" smtClean="0">
              <a:solidFill>
                <a:srgbClr val="0070C0"/>
              </a:solidFill>
            </a:endParaRPr>
          </a:p>
          <a:p>
            <a:pPr marL="182563" lvl="1" indent="-182563" eaLnBrk="1" hangingPunct="1">
              <a:buNone/>
              <a:defRPr/>
            </a:pPr>
            <a:r>
              <a:rPr lang="en-US" altLang="zh-CN" sz="2800" i="1" dirty="0" smtClean="0"/>
              <a:t>e.g. </a:t>
            </a:r>
          </a:p>
          <a:p>
            <a:pPr marL="361950" indent="-361950" eaLnBrk="1" hangingPunct="1">
              <a:buSzPct val="120000"/>
              <a:buNone/>
            </a:pPr>
            <a:r>
              <a:rPr lang="en-US" altLang="zh-CN" dirty="0" smtClean="0"/>
              <a:t>1. The sum of 6 and 4 is 10.  </a:t>
            </a:r>
          </a:p>
          <a:p>
            <a:pPr marL="361950" indent="-361950" eaLnBrk="1" hangingPunct="1">
              <a:buSzPct val="120000"/>
              <a:buNone/>
            </a:pPr>
            <a:r>
              <a:rPr lang="en-US" altLang="zh-CN" dirty="0" smtClean="0"/>
              <a:t>     </a:t>
            </a:r>
            <a:r>
              <a:rPr lang="en-US" altLang="zh-CN" sz="2400" dirty="0" smtClean="0">
                <a:solidFill>
                  <a:schemeClr val="hlink"/>
                </a:solidFill>
                <a:latin typeface="宋体" charset="-122"/>
              </a:rPr>
              <a:t>6</a:t>
            </a:r>
            <a:r>
              <a:rPr lang="zh-CN" altLang="en-US" sz="2400" dirty="0" smtClean="0">
                <a:solidFill>
                  <a:schemeClr val="hlink"/>
                </a:solidFill>
              </a:rPr>
              <a:t>加</a:t>
            </a:r>
            <a:r>
              <a:rPr lang="en-US" altLang="zh-CN" sz="2400" dirty="0" smtClean="0">
                <a:solidFill>
                  <a:schemeClr val="hlink"/>
                </a:solidFill>
                <a:latin typeface="宋体" charset="-122"/>
              </a:rPr>
              <a:t>4</a:t>
            </a:r>
            <a:r>
              <a:rPr lang="zh-CN" altLang="en-US" sz="2400" dirty="0" smtClean="0">
                <a:solidFill>
                  <a:schemeClr val="hlink"/>
                </a:solidFill>
              </a:rPr>
              <a:t>等于</a:t>
            </a:r>
            <a:r>
              <a:rPr lang="en-US" altLang="zh-CN" sz="2400" dirty="0" smtClean="0">
                <a:solidFill>
                  <a:schemeClr val="hlink"/>
                </a:solidFill>
                <a:latin typeface="宋体" charset="-122"/>
              </a:rPr>
              <a:t>10</a:t>
            </a:r>
            <a:r>
              <a:rPr lang="zh-CN" altLang="en-US" sz="2400" dirty="0" smtClean="0">
                <a:solidFill>
                  <a:schemeClr val="hlink"/>
                </a:solidFill>
              </a:rPr>
              <a:t>。</a:t>
            </a:r>
            <a:endParaRPr lang="zh-CN" altLang="en-US" dirty="0" smtClean="0"/>
          </a:p>
          <a:p>
            <a:pPr marL="361950" indent="-361950" eaLnBrk="1" hangingPunct="1">
              <a:buSzPct val="120000"/>
              <a:buNone/>
            </a:pPr>
            <a:r>
              <a:rPr lang="en-US" altLang="zh-CN" dirty="0" smtClean="0"/>
              <a:t>2. The expenses came to an enormous sum.</a:t>
            </a:r>
          </a:p>
          <a:p>
            <a:pPr marL="361950" indent="-361950" eaLnBrk="1" hangingPunct="1">
              <a:buSzPct val="120000"/>
              <a:buNone/>
            </a:pPr>
            <a:r>
              <a:rPr lang="zh-CN" altLang="en-US" sz="2400" dirty="0" smtClean="0">
                <a:solidFill>
                  <a:schemeClr val="hlink"/>
                </a:solidFill>
              </a:rPr>
              <a:t>     开支总数巨大。</a:t>
            </a:r>
            <a:endParaRPr lang="en-US" altLang="zh-CN" sz="2400" dirty="0" smtClean="0">
              <a:solidFill>
                <a:schemeClr val="hlink"/>
              </a:solidFill>
            </a:endParaRPr>
          </a:p>
          <a:p>
            <a:pPr marL="915987" lvl="2" indent="0" eaLnBrk="1" hangingPunct="1">
              <a:buFont typeface="Arial" panose="020B0604020202020204" pitchFamily="34" charset="0"/>
              <a:buNone/>
              <a:defRPr/>
            </a:pPr>
            <a:endParaRPr lang="en-US" altLang="zh-CN" dirty="0" smtClean="0"/>
          </a:p>
          <a:p>
            <a:pPr lvl="1" eaLnBrk="1" hangingPunct="1">
              <a:buFont typeface="Arial" panose="020B0604020202020204" pitchFamily="34" charset="0"/>
              <a:buChar char="•"/>
              <a:defRPr/>
            </a:pPr>
            <a:endParaRPr lang="en-US" altLang="zh-CN" dirty="0" smtClean="0"/>
          </a:p>
          <a:p>
            <a:pPr lvl="2" eaLnBrk="1" hangingPunct="1">
              <a:buFont typeface="Arial" panose="020B0604020202020204" pitchFamily="34" charset="0"/>
              <a:buChar char="•"/>
              <a:defRPr/>
            </a:pPr>
            <a:endParaRPr lang="zh-CN" altLang="en-US" dirty="0"/>
          </a:p>
        </p:txBody>
      </p:sp>
      <p:sp>
        <p:nvSpPr>
          <p:cNvPr id="12294"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pic>
        <p:nvPicPr>
          <p:cNvPr id="10" name="图片 9" descr="END"/>
          <p:cNvPicPr>
            <a:picLocks noChangeAspect="1" noChangeArrowheads="1"/>
          </p:cNvPicPr>
          <p:nvPr/>
        </p:nvPicPr>
        <p:blipFill>
          <a:blip r:embed="rId5"/>
          <a:srcRect/>
          <a:stretch>
            <a:fillRect/>
          </a:stretch>
        </p:blipFill>
        <p:spPr bwMode="auto">
          <a:xfrm>
            <a:off x="7163242" y="6272904"/>
            <a:ext cx="474663" cy="225425"/>
          </a:xfrm>
          <a:prstGeom prst="rect">
            <a:avLst/>
          </a:prstGeom>
          <a:noFill/>
          <a:ln w="9525">
            <a:noFill/>
            <a:miter lim="800000"/>
            <a:headEnd/>
            <a:tailEnd/>
          </a:ln>
        </p:spPr>
      </p:pic>
      <p:pic>
        <p:nvPicPr>
          <p:cNvPr id="36865" name="Picture 1" descr="C:\Users\zhao\AppData\Roaming\Tencent\Users\27957503\QQ\WinTemp\RichOle\WQC`46ON1Y7A@DAOI}V8[2P.png"/>
          <p:cNvPicPr>
            <a:picLocks noChangeAspect="1" noChangeArrowheads="1"/>
          </p:cNvPicPr>
          <p:nvPr/>
        </p:nvPicPr>
        <p:blipFill>
          <a:blip r:embed="rId6"/>
          <a:srcRect/>
          <a:stretch>
            <a:fillRect/>
          </a:stretch>
        </p:blipFill>
        <p:spPr bwMode="auto">
          <a:xfrm>
            <a:off x="1477137" y="784479"/>
            <a:ext cx="733425" cy="247650"/>
          </a:xfrm>
          <a:prstGeom prst="rect">
            <a:avLst/>
          </a:prstGeom>
          <a:noFill/>
        </p:spPr>
      </p:pic>
      <p:pic>
        <p:nvPicPr>
          <p:cNvPr id="9" name="图片 5" descr="Back">
            <a:hlinkClick r:id="rId7" action="ppaction://hlinksldjump"/>
          </p:cNvPr>
          <p:cNvPicPr>
            <a:picLocks noChangeAspect="1" noChangeArrowheads="1"/>
          </p:cNvPicPr>
          <p:nvPr/>
        </p:nvPicPr>
        <p:blipFill>
          <a:blip r:embed="rId8"/>
          <a:srcRect/>
          <a:stretch>
            <a:fillRect/>
          </a:stretch>
        </p:blipFill>
        <p:spPr bwMode="auto">
          <a:xfrm>
            <a:off x="7656513" y="47625"/>
            <a:ext cx="558800" cy="393700"/>
          </a:xfrm>
          <a:prstGeom prst="rect">
            <a:avLst/>
          </a:prstGeom>
          <a:noFill/>
          <a:ln w="9525">
            <a:noFill/>
            <a:miter lim="800000"/>
            <a:headEnd/>
            <a:tailEnd/>
          </a:ln>
        </p:spPr>
      </p:pic>
      <p:pic>
        <p:nvPicPr>
          <p:cNvPr id="11" name="图片 1">
            <a:hlinkClick r:id="rId9" action="ppaction://hlinksldjump"/>
          </p:cNvPr>
          <p:cNvPicPr>
            <a:picLocks noChangeAspect="1"/>
          </p:cNvPicPr>
          <p:nvPr/>
        </p:nvPicPr>
        <p:blipFill>
          <a:blip r:embed="rId10"/>
          <a:srcRect/>
          <a:stretch>
            <a:fillRect/>
          </a:stretch>
        </p:blipFill>
        <p:spPr bwMode="auto">
          <a:xfrm>
            <a:off x="8191811" y="6118225"/>
            <a:ext cx="760413" cy="53975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
                                            <p:txEl>
                                              <p:pRg st="3" end="3"/>
                                            </p:txEl>
                                          </p:spTgt>
                                        </p:tgtEl>
                                        <p:attrNameLst>
                                          <p:attrName>style.visibility</p:attrName>
                                        </p:attrNameLst>
                                      </p:cBhvr>
                                      <p:to>
                                        <p:strVal val="visible"/>
                                      </p:to>
                                    </p:set>
                                    <p:animEffect transition="in" filter="dissolve">
                                      <p:cBhvr>
                                        <p:cTn id="7" dur="500"/>
                                        <p:tgtEl>
                                          <p:spTgt spid="15">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5">
                                            <p:txEl>
                                              <p:pRg st="5" end="5"/>
                                            </p:txEl>
                                          </p:spTgt>
                                        </p:tgtEl>
                                        <p:attrNameLst>
                                          <p:attrName>style.visibility</p:attrName>
                                        </p:attrNameLst>
                                      </p:cBhvr>
                                      <p:to>
                                        <p:strVal val="visible"/>
                                      </p:to>
                                    </p:set>
                                    <p:animEffect transition="in" filter="dissolve">
                                      <p:cBhvr>
                                        <p:cTn id="12" dur="500"/>
                                        <p:tgtEl>
                                          <p:spTgt spid="15">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dissolve">
                                      <p:cBhvr>
                                        <p:cTn id="17"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12291" name="图片 6" descr="Home">
            <a:hlinkClick r:id="rId3" action="ppaction://hlinksldjump"/>
          </p:cNvPr>
          <p:cNvPicPr>
            <a:picLocks noChangeAspect="1" noChangeArrowheads="1"/>
          </p:cNvPicPr>
          <p:nvPr/>
        </p:nvPicPr>
        <p:blipFill>
          <a:blip r:embed="rId4"/>
          <a:srcRect/>
          <a:stretch>
            <a:fillRect/>
          </a:stretch>
        </p:blipFill>
        <p:spPr bwMode="auto">
          <a:xfrm>
            <a:off x="8331200" y="52388"/>
            <a:ext cx="484188" cy="441325"/>
          </a:xfrm>
          <a:prstGeom prst="rect">
            <a:avLst/>
          </a:prstGeom>
          <a:noFill/>
          <a:ln w="9525">
            <a:noFill/>
            <a:miter lim="800000"/>
            <a:headEnd/>
            <a:tailEnd/>
          </a:ln>
        </p:spPr>
      </p:pic>
      <p:sp>
        <p:nvSpPr>
          <p:cNvPr id="15" name="内容占位符 2"/>
          <p:cNvSpPr>
            <a:spLocks noGrp="1"/>
          </p:cNvSpPr>
          <p:nvPr>
            <p:ph idx="1"/>
          </p:nvPr>
        </p:nvSpPr>
        <p:spPr>
          <a:xfrm>
            <a:off x="184150" y="627063"/>
            <a:ext cx="8834438" cy="6065837"/>
          </a:xfrm>
        </p:spPr>
        <p:txBody>
          <a:bodyPr/>
          <a:lstStyle/>
          <a:p>
            <a:pPr algn="just">
              <a:lnSpc>
                <a:spcPct val="100000"/>
              </a:lnSpc>
              <a:buNone/>
            </a:pPr>
            <a:r>
              <a:rPr lang="en-US" sz="3200" b="1" dirty="0" smtClean="0"/>
              <a:t>pubescent </a:t>
            </a:r>
            <a:r>
              <a:rPr lang="en-US" dirty="0" smtClean="0"/>
              <a:t>                                 </a:t>
            </a:r>
            <a:r>
              <a:rPr lang="en-US" i="1" dirty="0" smtClean="0">
                <a:solidFill>
                  <a:srgbClr val="C00000"/>
                </a:solidFill>
              </a:rPr>
              <a:t>a.</a:t>
            </a:r>
            <a:r>
              <a:rPr lang="en-US" i="1" dirty="0" smtClean="0"/>
              <a:t> </a:t>
            </a:r>
            <a:r>
              <a:rPr lang="en-US" dirty="0" smtClean="0"/>
              <a:t>(of a child) at a stage in their life when their body is changing and they are becoming an adult </a:t>
            </a:r>
            <a:r>
              <a:rPr lang="zh-CN" altLang="en-US" sz="2400" dirty="0" smtClean="0">
                <a:solidFill>
                  <a:srgbClr val="0070C0"/>
                </a:solidFill>
              </a:rPr>
              <a:t>青春期的；发育期的</a:t>
            </a:r>
            <a:endParaRPr lang="zh-CN" altLang="en-US" sz="4000" dirty="0" smtClean="0">
              <a:solidFill>
                <a:srgbClr val="0070C0"/>
              </a:solidFill>
            </a:endParaRPr>
          </a:p>
          <a:p>
            <a:pPr marL="182563" lvl="1" indent="-182563" algn="just" eaLnBrk="1" hangingPunct="1">
              <a:lnSpc>
                <a:spcPct val="100000"/>
              </a:lnSpc>
              <a:buNone/>
              <a:defRPr/>
            </a:pPr>
            <a:r>
              <a:rPr lang="en-US" altLang="zh-CN" sz="2800" i="1" dirty="0" smtClean="0"/>
              <a:t>e.g. </a:t>
            </a:r>
          </a:p>
          <a:p>
            <a:pPr marL="514350" lvl="1" indent="-514350" algn="just" eaLnBrk="1" hangingPunct="1">
              <a:lnSpc>
                <a:spcPct val="100000"/>
              </a:lnSpc>
              <a:buFont typeface="+mj-lt"/>
              <a:buAutoNum type="arabicPeriod"/>
              <a:defRPr/>
            </a:pPr>
            <a:r>
              <a:rPr lang="en-US" altLang="zh-CN" sz="2800" dirty="0" smtClean="0"/>
              <a:t>She writes about her pubescent and rebellious </a:t>
            </a:r>
            <a:r>
              <a:rPr lang="en-US" altLang="zh-CN" sz="2800" dirty="0" err="1" smtClean="0"/>
              <a:t>behaviour</a:t>
            </a:r>
            <a:r>
              <a:rPr lang="en-US" altLang="zh-CN" sz="2800" dirty="0" smtClean="0"/>
              <a:t>.</a:t>
            </a:r>
          </a:p>
          <a:p>
            <a:pPr marL="182563" lvl="1" indent="-182563" algn="just" eaLnBrk="1" hangingPunct="1">
              <a:lnSpc>
                <a:spcPct val="100000"/>
              </a:lnSpc>
              <a:buNone/>
              <a:defRPr/>
            </a:pPr>
            <a:r>
              <a:rPr lang="zh-CN" altLang="en-US" sz="2800" dirty="0" smtClean="0"/>
              <a:t>      </a:t>
            </a:r>
            <a:r>
              <a:rPr lang="zh-CN" altLang="en-US" dirty="0" smtClean="0">
                <a:solidFill>
                  <a:srgbClr val="0070C0"/>
                </a:solidFill>
              </a:rPr>
              <a:t>她描写了她青春期的、叛逆的行为。</a:t>
            </a:r>
            <a:endParaRPr lang="en-US" altLang="zh-CN" sz="2800" dirty="0" smtClean="0">
              <a:solidFill>
                <a:srgbClr val="0070C0"/>
              </a:solidFill>
            </a:endParaRPr>
          </a:p>
          <a:p>
            <a:pPr marL="514350" lvl="1" indent="-514350" algn="just" eaLnBrk="1" hangingPunct="1">
              <a:lnSpc>
                <a:spcPct val="100000"/>
              </a:lnSpc>
              <a:buFont typeface="+mj-lt"/>
              <a:buAutoNum type="arabicPeriod" startAt="2"/>
              <a:defRPr/>
            </a:pPr>
            <a:r>
              <a:rPr lang="en-US" altLang="zh-CN" sz="2800" dirty="0" smtClean="0"/>
              <a:t>I</a:t>
            </a:r>
            <a:r>
              <a:rPr lang="en-US" sz="2800" dirty="0" smtClean="0"/>
              <a:t>n an impoverished rural society, pubescent girls are bought and sold like cattle, and often treated little better.</a:t>
            </a:r>
          </a:p>
          <a:p>
            <a:pPr marL="182563" lvl="1" indent="-182563" algn="just" eaLnBrk="1" hangingPunct="1">
              <a:lnSpc>
                <a:spcPct val="100000"/>
              </a:lnSpc>
              <a:buNone/>
              <a:defRPr/>
            </a:pPr>
            <a:r>
              <a:rPr lang="en-US" altLang="zh-CN" sz="2800" b="1" dirty="0" smtClean="0">
                <a:solidFill>
                  <a:schemeClr val="accent6">
                    <a:lumMod val="50000"/>
                  </a:schemeClr>
                </a:solidFill>
              </a:rPr>
              <a:t>      </a:t>
            </a:r>
            <a:r>
              <a:rPr lang="zh-CN" altLang="en-US" dirty="0" smtClean="0">
                <a:solidFill>
                  <a:srgbClr val="0070C0"/>
                </a:solidFill>
              </a:rPr>
              <a:t>在贫穷的农村地区，青春期的女孩被当做牲口一样贩卖，也</a:t>
            </a:r>
            <a:endParaRPr lang="en-US" altLang="zh-CN" dirty="0" smtClean="0">
              <a:solidFill>
                <a:srgbClr val="0070C0"/>
              </a:solidFill>
            </a:endParaRPr>
          </a:p>
          <a:p>
            <a:pPr marL="182563" lvl="1" indent="-182563" algn="just" eaLnBrk="1" hangingPunct="1">
              <a:lnSpc>
                <a:spcPct val="100000"/>
              </a:lnSpc>
              <a:buNone/>
              <a:defRPr/>
            </a:pPr>
            <a:r>
              <a:rPr lang="en-US" altLang="zh-CN" dirty="0">
                <a:solidFill>
                  <a:srgbClr val="0070C0"/>
                </a:solidFill>
              </a:rPr>
              <a:t> </a:t>
            </a:r>
            <a:r>
              <a:rPr lang="en-US" altLang="zh-CN" dirty="0" smtClean="0">
                <a:solidFill>
                  <a:srgbClr val="0070C0"/>
                </a:solidFill>
              </a:rPr>
              <a:t>      </a:t>
            </a:r>
            <a:r>
              <a:rPr lang="zh-CN" altLang="en-US" dirty="0" smtClean="0">
                <a:solidFill>
                  <a:srgbClr val="0070C0"/>
                </a:solidFill>
              </a:rPr>
              <a:t>被当做牲口一样对待。</a:t>
            </a:r>
            <a:endParaRPr lang="en-US" altLang="zh-CN" sz="2800" dirty="0" smtClean="0">
              <a:solidFill>
                <a:srgbClr val="0070C0"/>
              </a:solidFill>
            </a:endParaRPr>
          </a:p>
          <a:p>
            <a:pPr marL="915987" lvl="2" indent="0" eaLnBrk="1" hangingPunct="1">
              <a:buFont typeface="Arial" panose="020B0604020202020204" pitchFamily="34" charset="0"/>
              <a:buNone/>
              <a:defRPr/>
            </a:pPr>
            <a:endParaRPr lang="en-US" altLang="zh-CN" dirty="0" smtClean="0"/>
          </a:p>
          <a:p>
            <a:pPr lvl="1" eaLnBrk="1" hangingPunct="1">
              <a:buFont typeface="Arial" panose="020B0604020202020204" pitchFamily="34" charset="0"/>
              <a:buChar char="•"/>
              <a:defRPr/>
            </a:pPr>
            <a:endParaRPr lang="en-US" altLang="zh-CN" dirty="0" smtClean="0"/>
          </a:p>
          <a:p>
            <a:pPr lvl="2" eaLnBrk="1" hangingPunct="1">
              <a:buFont typeface="Arial" panose="020B0604020202020204" pitchFamily="34" charset="0"/>
              <a:buChar char="•"/>
              <a:defRPr/>
            </a:pPr>
            <a:endParaRPr lang="zh-CN" altLang="en-US" dirty="0"/>
          </a:p>
        </p:txBody>
      </p:sp>
      <p:sp>
        <p:nvSpPr>
          <p:cNvPr id="12294"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pic>
        <p:nvPicPr>
          <p:cNvPr id="12297" name="图片 1">
            <a:hlinkClick r:id="rId5" action="ppaction://hlinksldjump"/>
          </p:cNvPr>
          <p:cNvPicPr>
            <a:picLocks noChangeAspect="1"/>
          </p:cNvPicPr>
          <p:nvPr/>
        </p:nvPicPr>
        <p:blipFill>
          <a:blip r:embed="rId6"/>
          <a:srcRect/>
          <a:stretch>
            <a:fillRect/>
          </a:stretch>
        </p:blipFill>
        <p:spPr bwMode="auto">
          <a:xfrm>
            <a:off x="8191811" y="6118225"/>
            <a:ext cx="760413" cy="539750"/>
          </a:xfrm>
          <a:prstGeom prst="rect">
            <a:avLst/>
          </a:prstGeom>
          <a:noFill/>
          <a:ln w="9525">
            <a:noFill/>
            <a:miter lim="800000"/>
            <a:headEnd/>
            <a:tailEnd/>
          </a:ln>
        </p:spPr>
      </p:pic>
      <p:pic>
        <p:nvPicPr>
          <p:cNvPr id="10" name="图片 9" descr="END"/>
          <p:cNvPicPr>
            <a:picLocks noChangeAspect="1" noChangeArrowheads="1"/>
          </p:cNvPicPr>
          <p:nvPr/>
        </p:nvPicPr>
        <p:blipFill>
          <a:blip r:embed="rId7"/>
          <a:srcRect/>
          <a:stretch>
            <a:fillRect/>
          </a:stretch>
        </p:blipFill>
        <p:spPr bwMode="auto">
          <a:xfrm>
            <a:off x="7163242" y="6272904"/>
            <a:ext cx="474663" cy="225425"/>
          </a:xfrm>
          <a:prstGeom prst="rect">
            <a:avLst/>
          </a:prstGeom>
          <a:noFill/>
          <a:ln w="9525">
            <a:noFill/>
            <a:miter lim="800000"/>
            <a:headEnd/>
            <a:tailEnd/>
          </a:ln>
        </p:spPr>
      </p:pic>
      <p:sp>
        <p:nvSpPr>
          <p:cNvPr id="35841" name="AutoShape 1" descr="C:\Users\zhao\AppData\Roaming\Tencent\Users\27957503\QQ\WinTemp\RichOle\WLVV)W1LK7FC[P98`}ZWA.png"/>
          <p:cNvSpPr>
            <a:spLocks noChangeAspect="1" noChangeArrowheads="1"/>
          </p:cNvSpPr>
          <p:nvPr/>
        </p:nvSpPr>
        <p:spPr bwMode="auto">
          <a:xfrm>
            <a:off x="0" y="0"/>
            <a:ext cx="304800" cy="304800"/>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35842" name="AutoShape 2" descr="C:\Users\zhao\AppData\Roaming\Tencent\Users\27957503\QQ\WinTemp\RichOle\WLVV)W1LK7FC[P98`}ZWA.png"/>
          <p:cNvSpPr>
            <a:spLocks noChangeAspect="1" noChangeArrowheads="1"/>
          </p:cNvSpPr>
          <p:nvPr/>
        </p:nvSpPr>
        <p:spPr bwMode="auto">
          <a:xfrm>
            <a:off x="0" y="0"/>
            <a:ext cx="304800" cy="304800"/>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pic>
        <p:nvPicPr>
          <p:cNvPr id="35843" name="Picture 3" descr="C:\Users\zhao\AppData\Roaming\Tencent\Users\27957503\QQ\WinTemp\RichOle\GQ~PKN3TZQ$CXEGH0IZX60V.png"/>
          <p:cNvPicPr>
            <a:picLocks noChangeAspect="1" noChangeArrowheads="1"/>
          </p:cNvPicPr>
          <p:nvPr/>
        </p:nvPicPr>
        <p:blipFill>
          <a:blip r:embed="rId8"/>
          <a:srcRect/>
          <a:stretch>
            <a:fillRect/>
          </a:stretch>
        </p:blipFill>
        <p:spPr bwMode="auto">
          <a:xfrm>
            <a:off x="2941701" y="798195"/>
            <a:ext cx="1438275" cy="304800"/>
          </a:xfrm>
          <a:prstGeom prst="rect">
            <a:avLst/>
          </a:prstGeom>
          <a:noFill/>
        </p:spPr>
      </p:pic>
      <p:pic>
        <p:nvPicPr>
          <p:cNvPr id="11" name="图片 5" descr="Back">
            <a:hlinkClick r:id="rId9" action="ppaction://hlinksldjump"/>
          </p:cNvPr>
          <p:cNvPicPr>
            <a:picLocks noChangeAspect="1" noChangeArrowheads="1"/>
          </p:cNvPicPr>
          <p:nvPr/>
        </p:nvPicPr>
        <p:blipFill>
          <a:blip r:embed="rId10"/>
          <a:srcRect/>
          <a:stretch>
            <a:fillRect/>
          </a:stretch>
        </p:blipFill>
        <p:spPr bwMode="auto">
          <a:xfrm>
            <a:off x="7656513" y="47625"/>
            <a:ext cx="558800" cy="3937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
                                            <p:txEl>
                                              <p:pRg st="3" end="3"/>
                                            </p:txEl>
                                          </p:spTgt>
                                        </p:tgtEl>
                                        <p:attrNameLst>
                                          <p:attrName>style.visibility</p:attrName>
                                        </p:attrNameLst>
                                      </p:cBhvr>
                                      <p:to>
                                        <p:strVal val="visible"/>
                                      </p:to>
                                    </p:set>
                                    <p:animEffect transition="in" filter="dissolve">
                                      <p:cBhvr>
                                        <p:cTn id="7" dur="500"/>
                                        <p:tgtEl>
                                          <p:spTgt spid="15">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5">
                                            <p:txEl>
                                              <p:pRg st="5" end="5"/>
                                            </p:txEl>
                                          </p:spTgt>
                                        </p:tgtEl>
                                        <p:attrNameLst>
                                          <p:attrName>style.visibility</p:attrName>
                                        </p:attrNameLst>
                                      </p:cBhvr>
                                      <p:to>
                                        <p:strVal val="visible"/>
                                      </p:to>
                                    </p:set>
                                    <p:animEffect transition="in" filter="dissolve">
                                      <p:cBhvr>
                                        <p:cTn id="12" dur="500"/>
                                        <p:tgtEl>
                                          <p:spTgt spid="15">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5">
                                            <p:txEl>
                                              <p:pRg st="6" end="6"/>
                                            </p:txEl>
                                          </p:spTgt>
                                        </p:tgtEl>
                                        <p:attrNameLst>
                                          <p:attrName>style.visibility</p:attrName>
                                        </p:attrNameLst>
                                      </p:cBhvr>
                                      <p:to>
                                        <p:strVal val="visible"/>
                                      </p:to>
                                    </p:set>
                                    <p:animEffect transition="in" filter="dissolve">
                                      <p:cBhvr>
                                        <p:cTn id="17" dur="500"/>
                                        <p:tgtEl>
                                          <p:spTgt spid="15">
                                            <p:txEl>
                                              <p:pRg st="6" end="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dissolve">
                                      <p:cBhvr>
                                        <p:cTn id="22"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4101" name="图片 5" descr="Back">
            <a:hlinkClick r:id="rId3" action="ppaction://hlinksldjump"/>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56513" y="47625"/>
            <a:ext cx="558800" cy="393700"/>
          </a:xfrm>
          <a:prstGeom prst="rect">
            <a:avLst/>
          </a:prstGeom>
          <a:noFill/>
          <a:ln>
            <a:noFill/>
          </a:ln>
          <a:scene3d>
            <a:camera prst="orthographicFront"/>
            <a:lightRig rig="threePt" dir="t"/>
          </a:scene3d>
          <a:sp3d>
            <a:bevelT/>
          </a:sp3d>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9" name="图片 6" descr="Home">
            <a:hlinkClick r:id="rId5" action="ppaction://hlinksldjump"/>
          </p:cNvPr>
          <p:cNvPicPr>
            <a:picLocks noChangeAspect="1" noChangeArrowheads="1"/>
          </p:cNvPicPr>
          <p:nvPr/>
        </p:nvPicPr>
        <p:blipFill>
          <a:blip r:embed="rId6"/>
          <a:srcRect/>
          <a:stretch>
            <a:fillRect/>
          </a:stretch>
        </p:blipFill>
        <p:spPr bwMode="auto">
          <a:xfrm>
            <a:off x="8331200" y="52388"/>
            <a:ext cx="484188" cy="441325"/>
          </a:xfrm>
          <a:prstGeom prst="rect">
            <a:avLst/>
          </a:prstGeom>
          <a:noFill/>
          <a:ln w="9525">
            <a:noFill/>
            <a:miter lim="800000"/>
            <a:headEnd/>
            <a:tailEnd/>
          </a:ln>
        </p:spPr>
      </p:pic>
      <p:sp>
        <p:nvSpPr>
          <p:cNvPr id="4100" name="文本框 4"/>
          <p:cNvSpPr txBox="1">
            <a:spLocks noChangeArrowheads="1"/>
          </p:cNvSpPr>
          <p:nvPr/>
        </p:nvSpPr>
        <p:spPr bwMode="auto">
          <a:xfrm>
            <a:off x="184150" y="74613"/>
            <a:ext cx="2216150" cy="460375"/>
          </a:xfrm>
          <a:prstGeom prst="rect">
            <a:avLst/>
          </a:prstGeom>
          <a:noFill/>
          <a:ln w="9525">
            <a:noFill/>
            <a:miter lim="800000"/>
            <a:headEnd/>
            <a:tailEnd/>
          </a:ln>
        </p:spPr>
        <p:txBody>
          <a:bodyPr>
            <a:spAutoFit/>
          </a:bodyPr>
          <a:lstStyle/>
          <a:p>
            <a:pPr eaLnBrk="1" hangingPunct="1">
              <a:buFont typeface="Arial" charset="0"/>
              <a:buNone/>
            </a:pPr>
            <a:r>
              <a:rPr lang="en-US" altLang="zh-CN" sz="2400" dirty="0">
                <a:solidFill>
                  <a:schemeClr val="bg1"/>
                </a:solidFill>
                <a:latin typeface="Arial Black" pitchFamily="34" charset="0"/>
              </a:rPr>
              <a:t>Warming Up</a:t>
            </a:r>
          </a:p>
        </p:txBody>
      </p:sp>
      <p:sp>
        <p:nvSpPr>
          <p:cNvPr id="10" name="内容占位符 2"/>
          <p:cNvSpPr>
            <a:spLocks noGrp="1"/>
          </p:cNvSpPr>
          <p:nvPr>
            <p:ph idx="1"/>
          </p:nvPr>
        </p:nvSpPr>
        <p:spPr>
          <a:xfrm>
            <a:off x="324822" y="1031496"/>
            <a:ext cx="8834438" cy="1089412"/>
          </a:xfrm>
        </p:spPr>
        <p:txBody>
          <a:bodyPr/>
          <a:lstStyle/>
          <a:p>
            <a:pPr marL="0" indent="1588" eaLnBrk="1" hangingPunct="1">
              <a:buSzPct val="120000"/>
              <a:buNone/>
            </a:pPr>
            <a:r>
              <a:rPr lang="en-US" altLang="zh-CN" b="1" dirty="0" smtClean="0">
                <a:solidFill>
                  <a:schemeClr val="accent1">
                    <a:lumMod val="50000"/>
                  </a:schemeClr>
                </a:solidFill>
              </a:rPr>
              <a:t>Read the following statements.</a:t>
            </a:r>
            <a:endParaRPr lang="zh-CN" altLang="en-US" b="1" i="1" dirty="0" smtClean="0">
              <a:solidFill>
                <a:schemeClr val="accent1">
                  <a:lumMod val="50000"/>
                </a:schemeClr>
              </a:solidFill>
            </a:endParaRPr>
          </a:p>
          <a:p>
            <a:pPr marL="2514600" lvl="1" indent="0" algn="just" eaLnBrk="1" hangingPunct="1">
              <a:buSzPct val="50000"/>
              <a:buFont typeface="Wingdings" pitchFamily="2" charset="2"/>
              <a:buNone/>
              <a:tabLst>
                <a:tab pos="2514600" algn="l"/>
              </a:tabLst>
            </a:pPr>
            <a:r>
              <a:rPr lang="en-US" altLang="zh-CN" dirty="0" smtClean="0">
                <a:solidFill>
                  <a:srgbClr val="FF0000"/>
                </a:solidFill>
              </a:rPr>
              <a:t>       </a:t>
            </a:r>
          </a:p>
        </p:txBody>
      </p:sp>
      <p:pic>
        <p:nvPicPr>
          <p:cNvPr id="4102" name="图片 10" descr="MORE"/>
          <p:cNvPicPr>
            <a:picLocks noChangeAspect="1" noChangeArrowheads="1"/>
          </p:cNvPicPr>
          <p:nvPr/>
        </p:nvPicPr>
        <p:blipFill>
          <a:blip r:embed="rId7"/>
          <a:srcRect/>
          <a:stretch>
            <a:fillRect/>
          </a:stretch>
        </p:blipFill>
        <p:spPr bwMode="auto">
          <a:xfrm>
            <a:off x="7991475" y="6237288"/>
            <a:ext cx="912813" cy="228600"/>
          </a:xfrm>
          <a:prstGeom prst="rect">
            <a:avLst/>
          </a:prstGeom>
          <a:noFill/>
          <a:ln w="9525">
            <a:noFill/>
            <a:miter lim="800000"/>
            <a:headEnd/>
            <a:tailEnd/>
          </a:ln>
        </p:spPr>
      </p:pic>
      <p:pic>
        <p:nvPicPr>
          <p:cNvPr id="9" name="Picture 13" descr="1632026"/>
          <p:cNvPicPr>
            <a:picLocks noChangeAspect="1" noChangeArrowheads="1"/>
          </p:cNvPicPr>
          <p:nvPr/>
        </p:nvPicPr>
        <p:blipFill>
          <a:blip r:embed="rId8"/>
          <a:srcRect/>
          <a:stretch>
            <a:fillRect/>
          </a:stretch>
        </p:blipFill>
        <p:spPr bwMode="auto">
          <a:xfrm>
            <a:off x="6456037" y="1808718"/>
            <a:ext cx="2436812" cy="3313113"/>
          </a:xfrm>
          <a:prstGeom prst="rect">
            <a:avLst/>
          </a:prstGeom>
          <a:noFill/>
          <a:ln w="9525">
            <a:noFill/>
            <a:miter lim="800000"/>
            <a:headEnd/>
            <a:tailEnd/>
          </a:ln>
        </p:spPr>
      </p:pic>
      <p:sp>
        <p:nvSpPr>
          <p:cNvPr id="11" name="TextBox 10"/>
          <p:cNvSpPr txBox="1"/>
          <p:nvPr/>
        </p:nvSpPr>
        <p:spPr>
          <a:xfrm>
            <a:off x="7008736" y="5231368"/>
            <a:ext cx="1459054" cy="369332"/>
          </a:xfrm>
          <a:prstGeom prst="rect">
            <a:avLst/>
          </a:prstGeom>
          <a:noFill/>
        </p:spPr>
        <p:txBody>
          <a:bodyPr wrap="none" rtlCol="0">
            <a:spAutoFit/>
          </a:bodyPr>
          <a:lstStyle/>
          <a:p>
            <a:r>
              <a:rPr lang="en-US" altLang="zh-CN" b="1" i="1" dirty="0" smtClean="0">
                <a:solidFill>
                  <a:schemeClr val="accent1">
                    <a:lumMod val="50000"/>
                  </a:schemeClr>
                </a:solidFill>
              </a:rPr>
              <a:t>The Analects</a:t>
            </a:r>
            <a:endParaRPr lang="zh-CN" altLang="en-US" dirty="0"/>
          </a:p>
        </p:txBody>
      </p:sp>
      <p:sp>
        <p:nvSpPr>
          <p:cNvPr id="2" name="TextBox 1"/>
          <p:cNvSpPr txBox="1"/>
          <p:nvPr/>
        </p:nvSpPr>
        <p:spPr>
          <a:xfrm>
            <a:off x="342900" y="1702868"/>
            <a:ext cx="2444262" cy="523220"/>
          </a:xfrm>
          <a:prstGeom prst="rect">
            <a:avLst/>
          </a:prstGeom>
          <a:noFill/>
        </p:spPr>
        <p:txBody>
          <a:bodyPr wrap="square" rtlCol="0">
            <a:spAutoFit/>
          </a:bodyPr>
          <a:lstStyle/>
          <a:p>
            <a:pPr marL="0" lvl="1"/>
            <a:r>
              <a:rPr lang="en-US" altLang="zh-CN" sz="2800" b="1" dirty="0">
                <a:solidFill>
                  <a:schemeClr val="accent1">
                    <a:lumMod val="50000"/>
                  </a:schemeClr>
                </a:solidFill>
              </a:rPr>
              <a:t>Statement </a:t>
            </a:r>
            <a:r>
              <a:rPr lang="en-US" altLang="zh-CN" sz="2800" b="1" dirty="0" smtClean="0">
                <a:solidFill>
                  <a:schemeClr val="accent1">
                    <a:lumMod val="50000"/>
                  </a:schemeClr>
                </a:solidFill>
              </a:rPr>
              <a:t>1</a:t>
            </a:r>
            <a:endParaRPr lang="en-US" altLang="zh-CN" sz="2800" b="1" dirty="0">
              <a:solidFill>
                <a:schemeClr val="accent1">
                  <a:lumMod val="50000"/>
                </a:schemeClr>
              </a:solidFill>
            </a:endParaRPr>
          </a:p>
        </p:txBody>
      </p:sp>
      <p:sp>
        <p:nvSpPr>
          <p:cNvPr id="5" name="TextBox 4"/>
          <p:cNvSpPr txBox="1"/>
          <p:nvPr/>
        </p:nvSpPr>
        <p:spPr>
          <a:xfrm>
            <a:off x="367552" y="2392260"/>
            <a:ext cx="5900878" cy="2954655"/>
          </a:xfrm>
          <a:prstGeom prst="rect">
            <a:avLst/>
          </a:prstGeom>
          <a:noFill/>
        </p:spPr>
        <p:txBody>
          <a:bodyPr wrap="square" rtlCol="0">
            <a:spAutoFit/>
          </a:bodyPr>
          <a:lstStyle/>
          <a:p>
            <a:pPr marL="0" lvl="1" algn="just"/>
            <a:r>
              <a:rPr lang="en-US" altLang="zh-CN" sz="2800" dirty="0"/>
              <a:t>If one learns from others but does not think</a:t>
            </a:r>
            <a:r>
              <a:rPr lang="en-US" altLang="zh-CN" sz="2800" dirty="0" smtClean="0"/>
              <a:t>, </a:t>
            </a:r>
            <a:r>
              <a:rPr lang="en-US" altLang="zh-CN" sz="2800" dirty="0"/>
              <a:t>one will be bewildered. If, on the other hand, one thinks but does not learn from others, one will be </a:t>
            </a:r>
            <a:r>
              <a:rPr lang="en-US" altLang="zh-CN" sz="2800" dirty="0" err="1"/>
              <a:t>imperilled</a:t>
            </a:r>
            <a:r>
              <a:rPr lang="en-US" altLang="zh-CN" sz="2800" dirty="0"/>
              <a:t>.  </a:t>
            </a:r>
            <a:endParaRPr lang="en-US" altLang="zh-CN" sz="2800" dirty="0" smtClean="0"/>
          </a:p>
          <a:p>
            <a:pPr marL="0" lvl="1" algn="r"/>
            <a:r>
              <a:rPr lang="en-US" altLang="zh-CN" sz="2800" dirty="0" smtClean="0"/>
              <a:t>—Confucius</a:t>
            </a:r>
            <a:endParaRPr lang="en-US" altLang="zh-CN" sz="2800" dirty="0"/>
          </a:p>
          <a:p>
            <a:endParaRPr lang="zh-CN" altLang="en-US" dirty="0"/>
          </a:p>
        </p:txBody>
      </p:sp>
      <p:sp>
        <p:nvSpPr>
          <p:cNvPr id="6" name="TextBox 5"/>
          <p:cNvSpPr txBox="1"/>
          <p:nvPr/>
        </p:nvSpPr>
        <p:spPr>
          <a:xfrm>
            <a:off x="398063" y="5231368"/>
            <a:ext cx="4491318" cy="461665"/>
          </a:xfrm>
          <a:prstGeom prst="rect">
            <a:avLst/>
          </a:prstGeom>
          <a:noFill/>
        </p:spPr>
        <p:txBody>
          <a:bodyPr wrap="square" rtlCol="0">
            <a:spAutoFit/>
          </a:bodyPr>
          <a:lstStyle/>
          <a:p>
            <a:pPr marL="0" lvl="1"/>
            <a:r>
              <a:rPr lang="zh-CN" altLang="en-US" sz="2400" b="1" dirty="0">
                <a:solidFill>
                  <a:schemeClr val="accent1">
                    <a:lumMod val="50000"/>
                  </a:schemeClr>
                </a:solidFill>
              </a:rPr>
              <a:t>学而不思则罔，思而不学则殆</a:t>
            </a:r>
            <a:r>
              <a:rPr lang="zh-CN" altLang="en-US" sz="2400" b="1" dirty="0" smtClean="0">
                <a:solidFill>
                  <a:schemeClr val="accent1">
                    <a:lumMod val="50000"/>
                  </a:schemeClr>
                </a:solidFill>
              </a:rPr>
              <a:t>。</a:t>
            </a:r>
            <a:endParaRPr lang="en-US" altLang="zh-CN" sz="2400" b="1" dirty="0">
              <a:solidFill>
                <a:schemeClr val="accent1">
                  <a:lumMod val="50000"/>
                </a:schemeClr>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102"/>
                                        </p:tgtEl>
                                        <p:attrNameLst>
                                          <p:attrName>style.visibility</p:attrName>
                                        </p:attrNameLst>
                                      </p:cBhvr>
                                      <p:to>
                                        <p:strVal val="visible"/>
                                      </p:to>
                                    </p:set>
                                    <p:animEffect transition="in" filter="dissolve">
                                      <p:cBhvr>
                                        <p:cTn id="7" dur="1000"/>
                                        <p:tgtEl>
                                          <p:spTgt spid="41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12291" name="图片 6" descr="Home">
            <a:hlinkClick r:id="rId3" action="ppaction://hlinksldjump"/>
          </p:cNvPr>
          <p:cNvPicPr>
            <a:picLocks noChangeAspect="1" noChangeArrowheads="1"/>
          </p:cNvPicPr>
          <p:nvPr/>
        </p:nvPicPr>
        <p:blipFill>
          <a:blip r:embed="rId4"/>
          <a:srcRect/>
          <a:stretch>
            <a:fillRect/>
          </a:stretch>
        </p:blipFill>
        <p:spPr bwMode="auto">
          <a:xfrm>
            <a:off x="8331200" y="52388"/>
            <a:ext cx="484188" cy="441325"/>
          </a:xfrm>
          <a:prstGeom prst="rect">
            <a:avLst/>
          </a:prstGeom>
          <a:noFill/>
          <a:ln w="9525">
            <a:noFill/>
            <a:miter lim="800000"/>
            <a:headEnd/>
            <a:tailEnd/>
          </a:ln>
        </p:spPr>
      </p:pic>
      <p:sp>
        <p:nvSpPr>
          <p:cNvPr id="15" name="内容占位符 2"/>
          <p:cNvSpPr>
            <a:spLocks noGrp="1"/>
          </p:cNvSpPr>
          <p:nvPr>
            <p:ph idx="1"/>
          </p:nvPr>
        </p:nvSpPr>
        <p:spPr>
          <a:xfrm>
            <a:off x="184150" y="627063"/>
            <a:ext cx="8834438" cy="6065837"/>
          </a:xfrm>
        </p:spPr>
        <p:txBody>
          <a:bodyPr/>
          <a:lstStyle/>
          <a:p>
            <a:pPr algn="just">
              <a:lnSpc>
                <a:spcPct val="100000"/>
              </a:lnSpc>
              <a:buNone/>
            </a:pPr>
            <a:r>
              <a:rPr lang="en-US" sz="3200" b="1" dirty="0" smtClean="0"/>
              <a:t>aisle</a:t>
            </a:r>
            <a:r>
              <a:rPr lang="en-US" b="1" dirty="0" smtClean="0"/>
              <a:t> </a:t>
            </a:r>
            <a:r>
              <a:rPr lang="en-US" dirty="0" smtClean="0"/>
              <a:t>                </a:t>
            </a:r>
            <a:r>
              <a:rPr lang="en-US" i="1" dirty="0" smtClean="0">
                <a:solidFill>
                  <a:srgbClr val="C00000"/>
                </a:solidFill>
              </a:rPr>
              <a:t>n. </a:t>
            </a:r>
            <a:r>
              <a:rPr lang="en-US" dirty="0" smtClean="0">
                <a:solidFill>
                  <a:srgbClr val="C00000"/>
                </a:solidFill>
              </a:rPr>
              <a:t>[C] </a:t>
            </a:r>
            <a:r>
              <a:rPr lang="en-US" dirty="0" smtClean="0"/>
              <a:t>a passage between rows of seats, for example in a church, theatre, or plane</a:t>
            </a:r>
            <a:r>
              <a:rPr lang="zh-CN" altLang="en-US" sz="2400" dirty="0" smtClean="0">
                <a:solidFill>
                  <a:srgbClr val="0070C0"/>
                </a:solidFill>
              </a:rPr>
              <a:t>（教堂、剧院或飞机上两排座位间的）过道，走廊</a:t>
            </a:r>
            <a:endParaRPr lang="zh-CN" altLang="en-US" sz="4000" dirty="0" smtClean="0">
              <a:solidFill>
                <a:srgbClr val="0070C0"/>
              </a:solidFill>
            </a:endParaRPr>
          </a:p>
          <a:p>
            <a:pPr marL="182563" lvl="1" indent="-182563" eaLnBrk="1" hangingPunct="1">
              <a:buNone/>
              <a:defRPr/>
            </a:pPr>
            <a:r>
              <a:rPr lang="en-US" altLang="zh-CN" sz="2800" i="1" dirty="0" smtClean="0"/>
              <a:t>e.g. </a:t>
            </a:r>
          </a:p>
          <a:p>
            <a:pPr marL="182563" lvl="1" indent="-182563" eaLnBrk="1" hangingPunct="1">
              <a:buNone/>
              <a:defRPr/>
            </a:pPr>
            <a:r>
              <a:rPr lang="en-US" altLang="zh-CN" sz="2800" dirty="0" smtClean="0"/>
              <a:t>1. A quick movement across the aisle caught his eye.</a:t>
            </a:r>
          </a:p>
          <a:p>
            <a:pPr marL="182563" lvl="1" indent="-182563" eaLnBrk="1" hangingPunct="1">
              <a:buNone/>
              <a:defRPr/>
            </a:pPr>
            <a:r>
              <a:rPr lang="zh-CN" altLang="en-US" sz="2800" dirty="0" smtClean="0">
                <a:solidFill>
                  <a:srgbClr val="0070C0"/>
                </a:solidFill>
              </a:rPr>
              <a:t>    </a:t>
            </a:r>
            <a:r>
              <a:rPr lang="zh-CN" altLang="en-US" dirty="0" smtClean="0">
                <a:solidFill>
                  <a:srgbClr val="0070C0"/>
                </a:solidFill>
              </a:rPr>
              <a:t>有个人影在走道里一闪而过，引起了他的注意。</a:t>
            </a:r>
            <a:endParaRPr lang="en-US" altLang="zh-CN" dirty="0" smtClean="0">
              <a:solidFill>
                <a:srgbClr val="0070C0"/>
              </a:solidFill>
            </a:endParaRPr>
          </a:p>
          <a:p>
            <a:pPr marL="182563" lvl="1" indent="-182563" eaLnBrk="1" hangingPunct="1">
              <a:buNone/>
              <a:defRPr/>
            </a:pPr>
            <a:r>
              <a:rPr lang="en-US" altLang="zh-CN" sz="2800" dirty="0" smtClean="0"/>
              <a:t>2. He was in no hurry to walk down the aisle.</a:t>
            </a:r>
          </a:p>
          <a:p>
            <a:pPr marL="182563" lvl="1" indent="-182563" eaLnBrk="1" hangingPunct="1">
              <a:buNone/>
              <a:defRPr/>
            </a:pPr>
            <a:r>
              <a:rPr lang="zh-CN" altLang="en-US" dirty="0" smtClean="0">
                <a:solidFill>
                  <a:srgbClr val="0070C0"/>
                </a:solidFill>
              </a:rPr>
              <a:t>     他并不急于结婚。</a:t>
            </a:r>
          </a:p>
          <a:p>
            <a:pPr marL="182563" lvl="1" indent="-182563" eaLnBrk="1" hangingPunct="1">
              <a:buNone/>
              <a:defRPr/>
            </a:pPr>
            <a:endParaRPr lang="en-US" altLang="zh-CN" dirty="0" smtClean="0"/>
          </a:p>
          <a:p>
            <a:pPr lvl="1" eaLnBrk="1" hangingPunct="1">
              <a:buFont typeface="Arial" panose="020B0604020202020204" pitchFamily="34" charset="0"/>
              <a:buChar char="•"/>
              <a:defRPr/>
            </a:pPr>
            <a:endParaRPr lang="en-US" altLang="zh-CN" dirty="0" smtClean="0"/>
          </a:p>
          <a:p>
            <a:pPr lvl="2" eaLnBrk="1" hangingPunct="1">
              <a:buFont typeface="Arial" panose="020B0604020202020204" pitchFamily="34" charset="0"/>
              <a:buChar char="•"/>
              <a:defRPr/>
            </a:pPr>
            <a:endParaRPr lang="zh-CN" altLang="en-US" dirty="0"/>
          </a:p>
        </p:txBody>
      </p:sp>
      <p:sp>
        <p:nvSpPr>
          <p:cNvPr id="12294"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pic>
        <p:nvPicPr>
          <p:cNvPr id="12297" name="图片 1">
            <a:hlinkClick r:id="rId5" action="ppaction://hlinksldjump"/>
          </p:cNvPr>
          <p:cNvPicPr>
            <a:picLocks noChangeAspect="1"/>
          </p:cNvPicPr>
          <p:nvPr/>
        </p:nvPicPr>
        <p:blipFill>
          <a:blip r:embed="rId6"/>
          <a:srcRect/>
          <a:stretch>
            <a:fillRect/>
          </a:stretch>
        </p:blipFill>
        <p:spPr bwMode="auto">
          <a:xfrm>
            <a:off x="8191811" y="6118225"/>
            <a:ext cx="760413" cy="539750"/>
          </a:xfrm>
          <a:prstGeom prst="rect">
            <a:avLst/>
          </a:prstGeom>
          <a:noFill/>
          <a:ln w="9525">
            <a:noFill/>
            <a:miter lim="800000"/>
            <a:headEnd/>
            <a:tailEnd/>
          </a:ln>
        </p:spPr>
      </p:pic>
      <p:pic>
        <p:nvPicPr>
          <p:cNvPr id="10" name="图片 9" descr="END"/>
          <p:cNvPicPr>
            <a:picLocks noChangeAspect="1" noChangeArrowheads="1"/>
          </p:cNvPicPr>
          <p:nvPr/>
        </p:nvPicPr>
        <p:blipFill>
          <a:blip r:embed="rId7"/>
          <a:srcRect/>
          <a:stretch>
            <a:fillRect/>
          </a:stretch>
        </p:blipFill>
        <p:spPr bwMode="auto">
          <a:xfrm>
            <a:off x="7163242" y="6272904"/>
            <a:ext cx="474663" cy="225425"/>
          </a:xfrm>
          <a:prstGeom prst="rect">
            <a:avLst/>
          </a:prstGeom>
          <a:noFill/>
          <a:ln w="9525">
            <a:noFill/>
            <a:miter lim="800000"/>
            <a:headEnd/>
            <a:tailEnd/>
          </a:ln>
        </p:spPr>
      </p:pic>
      <p:pic>
        <p:nvPicPr>
          <p:cNvPr id="4097" name="Picture 1" descr="C:\Users\zhao\AppData\Roaming\Tencent\Users\27957503\QQ\WinTemp\RichOle\$E$BRSF4P`F2(2M0NRTI)ZP.png"/>
          <p:cNvPicPr>
            <a:picLocks noChangeAspect="1" noChangeArrowheads="1"/>
          </p:cNvPicPr>
          <p:nvPr/>
        </p:nvPicPr>
        <p:blipFill>
          <a:blip r:embed="rId8"/>
          <a:srcRect/>
          <a:stretch>
            <a:fillRect/>
          </a:stretch>
        </p:blipFill>
        <p:spPr bwMode="auto">
          <a:xfrm>
            <a:off x="3050365" y="4278776"/>
            <a:ext cx="2977448" cy="2379199"/>
          </a:xfrm>
          <a:prstGeom prst="rect">
            <a:avLst/>
          </a:prstGeom>
          <a:noFill/>
        </p:spPr>
      </p:pic>
      <p:pic>
        <p:nvPicPr>
          <p:cNvPr id="34817" name="Picture 1" descr="C:\Users\zhao\AppData\Roaming\Tencent\Users\27957503\QQ\WinTemp\RichOle\TZCM9UA`}NADD3%{72]I95T.png"/>
          <p:cNvPicPr>
            <a:picLocks noChangeAspect="1" noChangeArrowheads="1"/>
          </p:cNvPicPr>
          <p:nvPr/>
        </p:nvPicPr>
        <p:blipFill>
          <a:blip r:embed="rId9"/>
          <a:srcRect/>
          <a:stretch>
            <a:fillRect/>
          </a:stretch>
        </p:blipFill>
        <p:spPr bwMode="auto">
          <a:xfrm>
            <a:off x="1544947" y="799482"/>
            <a:ext cx="476250" cy="247650"/>
          </a:xfrm>
          <a:prstGeom prst="rect">
            <a:avLst/>
          </a:prstGeom>
          <a:noFill/>
        </p:spPr>
      </p:pic>
      <p:pic>
        <p:nvPicPr>
          <p:cNvPr id="11" name="图片 5" descr="Back">
            <a:hlinkClick r:id="rId10" action="ppaction://hlinksldjump"/>
          </p:cNvPr>
          <p:cNvPicPr>
            <a:picLocks noChangeAspect="1" noChangeArrowheads="1"/>
          </p:cNvPicPr>
          <p:nvPr/>
        </p:nvPicPr>
        <p:blipFill>
          <a:blip r:embed="rId11"/>
          <a:srcRect/>
          <a:stretch>
            <a:fillRect/>
          </a:stretch>
        </p:blipFill>
        <p:spPr bwMode="auto">
          <a:xfrm>
            <a:off x="7656513" y="47625"/>
            <a:ext cx="558800" cy="3937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
                                            <p:txEl>
                                              <p:pRg st="3" end="3"/>
                                            </p:txEl>
                                          </p:spTgt>
                                        </p:tgtEl>
                                        <p:attrNameLst>
                                          <p:attrName>style.visibility</p:attrName>
                                        </p:attrNameLst>
                                      </p:cBhvr>
                                      <p:to>
                                        <p:strVal val="visible"/>
                                      </p:to>
                                    </p:set>
                                    <p:animEffect transition="in" filter="dissolve">
                                      <p:cBhvr>
                                        <p:cTn id="7" dur="500"/>
                                        <p:tgtEl>
                                          <p:spTgt spid="15">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5">
                                            <p:txEl>
                                              <p:pRg st="5" end="5"/>
                                            </p:txEl>
                                          </p:spTgt>
                                        </p:tgtEl>
                                        <p:attrNameLst>
                                          <p:attrName>style.visibility</p:attrName>
                                        </p:attrNameLst>
                                      </p:cBhvr>
                                      <p:to>
                                        <p:strVal val="visible"/>
                                      </p:to>
                                    </p:set>
                                    <p:animEffect transition="in" filter="dissolve">
                                      <p:cBhvr>
                                        <p:cTn id="12" dur="500"/>
                                        <p:tgtEl>
                                          <p:spTgt spid="15">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dissolve">
                                      <p:cBhvr>
                                        <p:cTn id="17"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12291" name="图片 6" descr="Home">
            <a:hlinkClick r:id="rId3" action="ppaction://hlinksldjump"/>
          </p:cNvPr>
          <p:cNvPicPr>
            <a:picLocks noChangeAspect="1" noChangeArrowheads="1"/>
          </p:cNvPicPr>
          <p:nvPr/>
        </p:nvPicPr>
        <p:blipFill>
          <a:blip r:embed="rId4"/>
          <a:srcRect/>
          <a:stretch>
            <a:fillRect/>
          </a:stretch>
        </p:blipFill>
        <p:spPr bwMode="auto">
          <a:xfrm>
            <a:off x="8331200" y="52388"/>
            <a:ext cx="484188" cy="441325"/>
          </a:xfrm>
          <a:prstGeom prst="rect">
            <a:avLst/>
          </a:prstGeom>
          <a:noFill/>
          <a:ln w="9525">
            <a:noFill/>
            <a:miter lim="800000"/>
            <a:headEnd/>
            <a:tailEnd/>
          </a:ln>
        </p:spPr>
      </p:pic>
      <p:sp>
        <p:nvSpPr>
          <p:cNvPr id="15" name="内容占位符 2"/>
          <p:cNvSpPr>
            <a:spLocks noGrp="1"/>
          </p:cNvSpPr>
          <p:nvPr>
            <p:ph idx="1"/>
          </p:nvPr>
        </p:nvSpPr>
        <p:spPr>
          <a:xfrm>
            <a:off x="184150" y="627063"/>
            <a:ext cx="8834438" cy="6065837"/>
          </a:xfrm>
        </p:spPr>
        <p:txBody>
          <a:bodyPr/>
          <a:lstStyle/>
          <a:p>
            <a:pPr>
              <a:buNone/>
            </a:pPr>
            <a:r>
              <a:rPr lang="en-US" sz="3200" b="1" dirty="0" smtClean="0"/>
              <a:t>lean </a:t>
            </a:r>
            <a:r>
              <a:rPr lang="en-US" dirty="0" smtClean="0"/>
              <a:t>                </a:t>
            </a:r>
            <a:r>
              <a:rPr lang="en-US" i="1" dirty="0" smtClean="0">
                <a:solidFill>
                  <a:srgbClr val="C00000"/>
                </a:solidFill>
              </a:rPr>
              <a:t>vi.</a:t>
            </a:r>
            <a:endParaRPr lang="zh-CN" altLang="en-US" dirty="0" smtClean="0">
              <a:solidFill>
                <a:srgbClr val="C00000"/>
              </a:solidFill>
            </a:endParaRPr>
          </a:p>
          <a:p>
            <a:pPr marL="361950" indent="-360363" algn="just">
              <a:lnSpc>
                <a:spcPct val="100000"/>
              </a:lnSpc>
              <a:buNone/>
            </a:pPr>
            <a:r>
              <a:rPr lang="en-US" b="1" dirty="0" smtClean="0"/>
              <a:t>1. </a:t>
            </a:r>
            <a:r>
              <a:rPr lang="en-US" dirty="0" smtClean="0"/>
              <a:t>(</a:t>
            </a:r>
            <a:r>
              <a:rPr lang="en-US" b="1" dirty="0" smtClean="0">
                <a:latin typeface="Times New Roman" pitchFamily="18" charset="0"/>
                <a:cs typeface="Times New Roman" pitchFamily="18" charset="0"/>
              </a:rPr>
              <a:t>~</a:t>
            </a:r>
            <a:r>
              <a:rPr lang="en-US" b="1" dirty="0" smtClean="0"/>
              <a:t> forward / back / towards / across etc.</a:t>
            </a:r>
            <a:r>
              <a:rPr lang="en-US" dirty="0" smtClean="0"/>
              <a:t>) to move your body so it is closer to or further from sb. or sth. </a:t>
            </a:r>
            <a:r>
              <a:rPr lang="zh-CN" altLang="en-US" sz="2400" dirty="0" smtClean="0">
                <a:solidFill>
                  <a:srgbClr val="0070C0"/>
                </a:solidFill>
              </a:rPr>
              <a:t>探身；弯腰；屈身 </a:t>
            </a:r>
            <a:endParaRPr lang="en-US" altLang="zh-CN" sz="2400" dirty="0" smtClean="0">
              <a:solidFill>
                <a:srgbClr val="0070C0"/>
              </a:solidFill>
            </a:endParaRPr>
          </a:p>
          <a:p>
            <a:pPr marL="361950" indent="-360363" algn="just">
              <a:lnSpc>
                <a:spcPct val="100000"/>
              </a:lnSpc>
              <a:buNone/>
            </a:pPr>
            <a:r>
              <a:rPr lang="en-US" altLang="zh-CN" i="1" dirty="0" smtClean="0"/>
              <a:t>e.g. </a:t>
            </a:r>
            <a:r>
              <a:rPr lang="en-US" altLang="zh-CN" dirty="0" smtClean="0"/>
              <a:t>He was leaning forward, talking to the people in front.</a:t>
            </a:r>
          </a:p>
          <a:p>
            <a:pPr marL="361950" indent="-360363" algn="just">
              <a:lnSpc>
                <a:spcPct val="100000"/>
              </a:lnSpc>
              <a:buNone/>
            </a:pPr>
            <a:r>
              <a:rPr lang="zh-CN" altLang="en-US" sz="2400" dirty="0" smtClean="0">
                <a:solidFill>
                  <a:schemeClr val="hlink"/>
                </a:solidFill>
                <a:latin typeface="宋体" charset="-122"/>
              </a:rPr>
              <a:t>    他倾斜身子，跟面前的人交谈。 </a:t>
            </a:r>
            <a:endParaRPr lang="zh-CN" altLang="en-US" dirty="0" smtClean="0"/>
          </a:p>
          <a:p>
            <a:pPr marL="361950" indent="-360363" algn="just">
              <a:lnSpc>
                <a:spcPct val="100000"/>
              </a:lnSpc>
              <a:buNone/>
            </a:pPr>
            <a:r>
              <a:rPr lang="en-US" b="1" dirty="0" smtClean="0"/>
              <a:t>2. </a:t>
            </a:r>
            <a:r>
              <a:rPr lang="en-US" dirty="0" smtClean="0"/>
              <a:t>(</a:t>
            </a:r>
            <a:r>
              <a:rPr lang="en-US" b="1" dirty="0" smtClean="0">
                <a:latin typeface="Times New Roman" pitchFamily="18" charset="0"/>
                <a:cs typeface="Times New Roman" pitchFamily="18" charset="0"/>
              </a:rPr>
              <a:t>~</a:t>
            </a:r>
            <a:r>
              <a:rPr lang="en-US" b="1" dirty="0" smtClean="0"/>
              <a:t> against</a:t>
            </a:r>
            <a:r>
              <a:rPr lang="en-US" dirty="0" smtClean="0"/>
              <a:t>)  to stand or be set at an angle against sth. for support instead of being upright </a:t>
            </a:r>
            <a:r>
              <a:rPr lang="zh-CN" altLang="en-US" sz="2400" dirty="0" smtClean="0">
                <a:solidFill>
                  <a:srgbClr val="0070C0"/>
                </a:solidFill>
              </a:rPr>
              <a:t>倾斜；倚靠；斜靠</a:t>
            </a:r>
            <a:endParaRPr lang="zh-CN" altLang="en-US" dirty="0" smtClean="0">
              <a:solidFill>
                <a:srgbClr val="0070C0"/>
              </a:solidFill>
            </a:endParaRPr>
          </a:p>
          <a:p>
            <a:pPr marL="534988" lvl="1" indent="-534988" algn="just" eaLnBrk="1" hangingPunct="1">
              <a:lnSpc>
                <a:spcPct val="100000"/>
              </a:lnSpc>
              <a:buNone/>
              <a:defRPr/>
            </a:pPr>
            <a:r>
              <a:rPr lang="en-US" altLang="zh-CN" sz="2800" i="1" dirty="0" smtClean="0"/>
              <a:t>e.g.</a:t>
            </a:r>
            <a:r>
              <a:rPr lang="en-US" altLang="zh-CN" sz="2800" dirty="0" smtClean="0"/>
              <a:t> What else could they lean on except</a:t>
            </a:r>
            <a:r>
              <a:rPr lang="zh-CN" altLang="en-US" sz="2800" dirty="0"/>
              <a:t> </a:t>
            </a:r>
            <a:r>
              <a:rPr lang="en-US" altLang="zh-CN" sz="2800" dirty="0" smtClean="0"/>
              <a:t>the big firms to </a:t>
            </a:r>
          </a:p>
          <a:p>
            <a:pPr marL="534988" lvl="1" indent="-534988" algn="just" eaLnBrk="1" hangingPunct="1">
              <a:lnSpc>
                <a:spcPct val="100000"/>
              </a:lnSpc>
              <a:buNone/>
              <a:defRPr/>
            </a:pPr>
            <a:r>
              <a:rPr lang="en-US" altLang="zh-CN" sz="2800" dirty="0"/>
              <a:t> </a:t>
            </a:r>
            <a:r>
              <a:rPr lang="en-US" altLang="zh-CN" sz="2800" dirty="0" smtClean="0"/>
              <a:t>       support the economy in times like these?</a:t>
            </a:r>
          </a:p>
          <a:p>
            <a:pPr marL="630238" lvl="1" indent="-628650" algn="just" eaLnBrk="1" hangingPunct="1">
              <a:lnSpc>
                <a:spcPct val="100000"/>
              </a:lnSpc>
              <a:buNone/>
              <a:defRPr/>
            </a:pPr>
            <a:r>
              <a:rPr lang="zh-CN" altLang="en-US" dirty="0" smtClean="0">
                <a:solidFill>
                  <a:schemeClr val="hlink"/>
                </a:solidFill>
              </a:rPr>
              <a:t>         在这样的形势下，除了这些大企业，他们又能依靠谁来支持</a:t>
            </a:r>
            <a:endParaRPr lang="en-US" altLang="zh-CN" dirty="0" smtClean="0">
              <a:solidFill>
                <a:schemeClr val="hlink"/>
              </a:solidFill>
            </a:endParaRPr>
          </a:p>
          <a:p>
            <a:pPr marL="630238" lvl="1" indent="-628650" algn="just" eaLnBrk="1" hangingPunct="1">
              <a:lnSpc>
                <a:spcPct val="100000"/>
              </a:lnSpc>
              <a:buNone/>
              <a:defRPr/>
            </a:pPr>
            <a:r>
              <a:rPr lang="en-US" altLang="zh-CN" dirty="0" smtClean="0">
                <a:solidFill>
                  <a:schemeClr val="hlink"/>
                </a:solidFill>
              </a:rPr>
              <a:t>         </a:t>
            </a:r>
            <a:r>
              <a:rPr lang="zh-CN" altLang="en-US" dirty="0" smtClean="0">
                <a:solidFill>
                  <a:schemeClr val="hlink"/>
                </a:solidFill>
              </a:rPr>
              <a:t>经济呢？</a:t>
            </a:r>
            <a:endParaRPr lang="zh-CN" altLang="en-US" dirty="0"/>
          </a:p>
        </p:txBody>
      </p:sp>
      <p:sp>
        <p:nvSpPr>
          <p:cNvPr id="12294"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pic>
        <p:nvPicPr>
          <p:cNvPr id="10" name="图片 9" descr="END"/>
          <p:cNvPicPr>
            <a:picLocks noChangeAspect="1" noChangeArrowheads="1"/>
          </p:cNvPicPr>
          <p:nvPr/>
        </p:nvPicPr>
        <p:blipFill>
          <a:blip r:embed="rId5"/>
          <a:srcRect/>
          <a:stretch>
            <a:fillRect/>
          </a:stretch>
        </p:blipFill>
        <p:spPr bwMode="auto">
          <a:xfrm>
            <a:off x="7163242" y="6272904"/>
            <a:ext cx="474663" cy="225425"/>
          </a:xfrm>
          <a:prstGeom prst="rect">
            <a:avLst/>
          </a:prstGeom>
          <a:noFill/>
          <a:ln w="9525">
            <a:noFill/>
            <a:miter lim="800000"/>
            <a:headEnd/>
            <a:tailEnd/>
          </a:ln>
        </p:spPr>
      </p:pic>
      <p:pic>
        <p:nvPicPr>
          <p:cNvPr id="33793" name="Picture 1" descr="C:\Users\zhao\AppData\Roaming\Tencent\Users\27957503\QQ\WinTemp\RichOle\E8Q3(]`3@$2KAA}D}$YQ8NJ.png"/>
          <p:cNvPicPr>
            <a:picLocks noChangeAspect="1" noChangeArrowheads="1"/>
          </p:cNvPicPr>
          <p:nvPr/>
        </p:nvPicPr>
        <p:blipFill>
          <a:blip r:embed="rId6"/>
          <a:srcRect/>
          <a:stretch>
            <a:fillRect/>
          </a:stretch>
        </p:blipFill>
        <p:spPr bwMode="auto">
          <a:xfrm>
            <a:off x="1397479" y="774537"/>
            <a:ext cx="619125" cy="238125"/>
          </a:xfrm>
          <a:prstGeom prst="rect">
            <a:avLst/>
          </a:prstGeom>
          <a:noFill/>
        </p:spPr>
      </p:pic>
      <p:pic>
        <p:nvPicPr>
          <p:cNvPr id="9" name="图片 5" descr="Back">
            <a:hlinkClick r:id="rId7" action="ppaction://hlinksldjump"/>
          </p:cNvPr>
          <p:cNvPicPr>
            <a:picLocks noChangeAspect="1" noChangeArrowheads="1"/>
          </p:cNvPicPr>
          <p:nvPr/>
        </p:nvPicPr>
        <p:blipFill>
          <a:blip r:embed="rId8"/>
          <a:srcRect/>
          <a:stretch>
            <a:fillRect/>
          </a:stretch>
        </p:blipFill>
        <p:spPr bwMode="auto">
          <a:xfrm>
            <a:off x="7656513" y="47625"/>
            <a:ext cx="558800" cy="393700"/>
          </a:xfrm>
          <a:prstGeom prst="rect">
            <a:avLst/>
          </a:prstGeom>
          <a:noFill/>
          <a:ln w="9525">
            <a:noFill/>
            <a:miter lim="800000"/>
            <a:headEnd/>
            <a:tailEnd/>
          </a:ln>
        </p:spPr>
      </p:pic>
      <p:pic>
        <p:nvPicPr>
          <p:cNvPr id="11" name="图片 1">
            <a:hlinkClick r:id="rId9" action="ppaction://hlinksldjump"/>
          </p:cNvPr>
          <p:cNvPicPr>
            <a:picLocks noChangeAspect="1"/>
          </p:cNvPicPr>
          <p:nvPr/>
        </p:nvPicPr>
        <p:blipFill>
          <a:blip r:embed="rId10"/>
          <a:srcRect/>
          <a:stretch>
            <a:fillRect/>
          </a:stretch>
        </p:blipFill>
        <p:spPr bwMode="auto">
          <a:xfrm>
            <a:off x="8191811" y="6118225"/>
            <a:ext cx="760413" cy="53975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
                                            <p:txEl>
                                              <p:pRg st="3" end="3"/>
                                            </p:txEl>
                                          </p:spTgt>
                                        </p:tgtEl>
                                        <p:attrNameLst>
                                          <p:attrName>style.visibility</p:attrName>
                                        </p:attrNameLst>
                                      </p:cBhvr>
                                      <p:to>
                                        <p:strVal val="visible"/>
                                      </p:to>
                                    </p:set>
                                    <p:animEffect transition="in" filter="dissolve">
                                      <p:cBhvr>
                                        <p:cTn id="7" dur="500"/>
                                        <p:tgtEl>
                                          <p:spTgt spid="15">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5">
                                            <p:txEl>
                                              <p:pRg st="7" end="7"/>
                                            </p:txEl>
                                          </p:spTgt>
                                        </p:tgtEl>
                                        <p:attrNameLst>
                                          <p:attrName>style.visibility</p:attrName>
                                        </p:attrNameLst>
                                      </p:cBhvr>
                                      <p:to>
                                        <p:strVal val="visible"/>
                                      </p:to>
                                    </p:set>
                                    <p:animEffect transition="in" filter="dissolve">
                                      <p:cBhvr>
                                        <p:cTn id="12" dur="500"/>
                                        <p:tgtEl>
                                          <p:spTgt spid="15">
                                            <p:txEl>
                                              <p:pRg st="7" end="7"/>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5">
                                            <p:txEl>
                                              <p:pRg st="8" end="8"/>
                                            </p:txEl>
                                          </p:spTgt>
                                        </p:tgtEl>
                                        <p:attrNameLst>
                                          <p:attrName>style.visibility</p:attrName>
                                        </p:attrNameLst>
                                      </p:cBhvr>
                                      <p:to>
                                        <p:strVal val="visible"/>
                                      </p:to>
                                    </p:set>
                                    <p:animEffect transition="in" filter="dissolve">
                                      <p:cBhvr>
                                        <p:cTn id="17" dur="500"/>
                                        <p:tgtEl>
                                          <p:spTgt spid="15">
                                            <p:txEl>
                                              <p:pRg st="8" end="8"/>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dissolve">
                                      <p:cBhvr>
                                        <p:cTn id="22"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12291" name="图片 6" descr="Home">
            <a:hlinkClick r:id="rId3" action="ppaction://hlinksldjump"/>
          </p:cNvPr>
          <p:cNvPicPr>
            <a:picLocks noChangeAspect="1" noChangeArrowheads="1"/>
          </p:cNvPicPr>
          <p:nvPr/>
        </p:nvPicPr>
        <p:blipFill>
          <a:blip r:embed="rId4"/>
          <a:srcRect/>
          <a:stretch>
            <a:fillRect/>
          </a:stretch>
        </p:blipFill>
        <p:spPr bwMode="auto">
          <a:xfrm>
            <a:off x="8331200" y="52388"/>
            <a:ext cx="484188" cy="441325"/>
          </a:xfrm>
          <a:prstGeom prst="rect">
            <a:avLst/>
          </a:prstGeom>
          <a:noFill/>
          <a:ln w="9525">
            <a:noFill/>
            <a:miter lim="800000"/>
            <a:headEnd/>
            <a:tailEnd/>
          </a:ln>
        </p:spPr>
      </p:pic>
      <p:sp>
        <p:nvSpPr>
          <p:cNvPr id="15" name="内容占位符 2"/>
          <p:cNvSpPr>
            <a:spLocks noGrp="1"/>
          </p:cNvSpPr>
          <p:nvPr>
            <p:ph idx="1"/>
          </p:nvPr>
        </p:nvSpPr>
        <p:spPr>
          <a:xfrm>
            <a:off x="184150" y="627063"/>
            <a:ext cx="8834438" cy="6065837"/>
          </a:xfrm>
        </p:spPr>
        <p:txBody>
          <a:bodyPr/>
          <a:lstStyle/>
          <a:p>
            <a:pPr algn="just">
              <a:lnSpc>
                <a:spcPct val="100000"/>
              </a:lnSpc>
              <a:buNone/>
            </a:pPr>
            <a:r>
              <a:rPr lang="en-US" sz="3200" b="1" dirty="0" smtClean="0"/>
              <a:t>rub </a:t>
            </a:r>
            <a:r>
              <a:rPr lang="en-US" dirty="0" smtClean="0"/>
              <a:t>              </a:t>
            </a:r>
            <a:r>
              <a:rPr lang="en-US" i="1" dirty="0" smtClean="0">
                <a:solidFill>
                  <a:srgbClr val="C00000"/>
                </a:solidFill>
              </a:rPr>
              <a:t>v. </a:t>
            </a:r>
            <a:r>
              <a:rPr lang="en-US" dirty="0"/>
              <a:t>to press </a:t>
            </a:r>
            <a:r>
              <a:rPr lang="en-US" dirty="0" smtClean="0"/>
              <a:t>and move your hands or an object over a surface</a:t>
            </a:r>
            <a:r>
              <a:rPr lang="zh-CN" altLang="en-US" sz="2400" dirty="0" smtClean="0">
                <a:solidFill>
                  <a:srgbClr val="0070C0"/>
                </a:solidFill>
              </a:rPr>
              <a:t>（用手或物体）擦，摩擦</a:t>
            </a:r>
            <a:endParaRPr lang="zh-CN" altLang="en-US" sz="4000" dirty="0" smtClean="0">
              <a:solidFill>
                <a:srgbClr val="0070C0"/>
              </a:solidFill>
            </a:endParaRPr>
          </a:p>
          <a:p>
            <a:pPr marL="363538" indent="-363538" eaLnBrk="1" hangingPunct="1">
              <a:lnSpc>
                <a:spcPct val="100000"/>
              </a:lnSpc>
              <a:buFontTx/>
              <a:buNone/>
            </a:pPr>
            <a:r>
              <a:rPr lang="en-US" altLang="zh-CN" i="1" dirty="0" smtClean="0"/>
              <a:t>e.g.  </a:t>
            </a:r>
          </a:p>
          <a:p>
            <a:pPr marL="363538" indent="-363538" eaLnBrk="1" hangingPunct="1">
              <a:lnSpc>
                <a:spcPct val="100000"/>
              </a:lnSpc>
              <a:buFontTx/>
              <a:buNone/>
            </a:pPr>
            <a:r>
              <a:rPr lang="en-US" altLang="zh-CN" dirty="0" smtClean="0"/>
              <a:t>1. The little boy nodded and then rubbed his eyes wearily.</a:t>
            </a:r>
          </a:p>
          <a:p>
            <a:pPr marL="363538" indent="-363538" eaLnBrk="1" hangingPunct="1">
              <a:lnSpc>
                <a:spcPct val="100000"/>
              </a:lnSpc>
              <a:buFontTx/>
              <a:buNone/>
            </a:pPr>
            <a:r>
              <a:rPr lang="zh-CN" altLang="en-US" sz="2400" dirty="0" smtClean="0"/>
              <a:t>      </a:t>
            </a:r>
            <a:r>
              <a:rPr lang="zh-CN" altLang="en-US" sz="2400" dirty="0" smtClean="0">
                <a:solidFill>
                  <a:schemeClr val="hlink"/>
                </a:solidFill>
              </a:rPr>
              <a:t>小男孩点了点头，然后疲倦地揉了揉眼睛。</a:t>
            </a:r>
            <a:endParaRPr lang="en-US" altLang="zh-CN" sz="2400" dirty="0" smtClean="0">
              <a:solidFill>
                <a:schemeClr val="hlink"/>
              </a:solidFill>
            </a:endParaRPr>
          </a:p>
          <a:p>
            <a:pPr marL="363538" indent="-363538" eaLnBrk="1" hangingPunct="1">
              <a:lnSpc>
                <a:spcPct val="100000"/>
              </a:lnSpc>
              <a:buFontTx/>
              <a:buNone/>
            </a:pPr>
            <a:r>
              <a:rPr lang="en-US" altLang="zh-CN" dirty="0" smtClean="0"/>
              <a:t>2. “I fell in a ditch”, he said, rubbing at a scrape on his hand.</a:t>
            </a:r>
          </a:p>
          <a:p>
            <a:pPr marL="363538" indent="-363538" eaLnBrk="1" hangingPunct="1">
              <a:lnSpc>
                <a:spcPct val="100000"/>
              </a:lnSpc>
              <a:buFontTx/>
              <a:buNone/>
            </a:pPr>
            <a:r>
              <a:rPr lang="en-US" altLang="zh-CN" sz="2400" dirty="0" smtClean="0">
                <a:solidFill>
                  <a:schemeClr val="hlink"/>
                </a:solidFill>
              </a:rPr>
              <a:t>    </a:t>
            </a:r>
            <a:r>
              <a:rPr lang="en-US" altLang="zh-CN" sz="2400" dirty="0" smtClean="0">
                <a:solidFill>
                  <a:schemeClr val="hlink"/>
                </a:solidFill>
                <a:latin typeface="+mn-ea"/>
              </a:rPr>
              <a:t>“</a:t>
            </a:r>
            <a:r>
              <a:rPr lang="zh-CN" altLang="en-US" sz="2400" dirty="0" smtClean="0">
                <a:solidFill>
                  <a:schemeClr val="hlink"/>
                </a:solidFill>
              </a:rPr>
              <a:t>我掉进沟里了”，他一边说着，一边揉着手上的擦伤。</a:t>
            </a:r>
          </a:p>
          <a:p>
            <a:pPr lvl="1" eaLnBrk="1" hangingPunct="1">
              <a:lnSpc>
                <a:spcPct val="100000"/>
              </a:lnSpc>
              <a:buFont typeface="Arial" panose="020B0604020202020204" pitchFamily="34" charset="0"/>
              <a:buChar char="•"/>
              <a:defRPr/>
            </a:pPr>
            <a:endParaRPr lang="en-US" altLang="zh-CN" dirty="0" smtClean="0"/>
          </a:p>
          <a:p>
            <a:pPr lvl="2" eaLnBrk="1" hangingPunct="1">
              <a:buFont typeface="Arial" panose="020B0604020202020204" pitchFamily="34" charset="0"/>
              <a:buChar char="•"/>
              <a:defRPr/>
            </a:pPr>
            <a:endParaRPr lang="zh-CN" altLang="en-US" dirty="0"/>
          </a:p>
        </p:txBody>
      </p:sp>
      <p:sp>
        <p:nvSpPr>
          <p:cNvPr id="12294"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pic>
        <p:nvPicPr>
          <p:cNvPr id="10" name="图片 9" descr="END"/>
          <p:cNvPicPr>
            <a:picLocks noChangeAspect="1" noChangeArrowheads="1"/>
          </p:cNvPicPr>
          <p:nvPr/>
        </p:nvPicPr>
        <p:blipFill>
          <a:blip r:embed="rId5"/>
          <a:srcRect/>
          <a:stretch>
            <a:fillRect/>
          </a:stretch>
        </p:blipFill>
        <p:spPr bwMode="auto">
          <a:xfrm>
            <a:off x="7163242" y="6272904"/>
            <a:ext cx="474663" cy="225425"/>
          </a:xfrm>
          <a:prstGeom prst="rect">
            <a:avLst/>
          </a:prstGeom>
          <a:noFill/>
          <a:ln w="9525">
            <a:noFill/>
            <a:miter lim="800000"/>
            <a:headEnd/>
            <a:tailEnd/>
          </a:ln>
        </p:spPr>
      </p:pic>
      <p:pic>
        <p:nvPicPr>
          <p:cNvPr id="32769" name="Picture 1" descr="C:\Users\zhao\AppData\Roaming\Tencent\Users\27957503\QQ\WinTemp\RichOle\WQ)Z76QAHBB$ZT5MN~EU179.png"/>
          <p:cNvPicPr>
            <a:picLocks noChangeAspect="1" noChangeArrowheads="1"/>
          </p:cNvPicPr>
          <p:nvPr/>
        </p:nvPicPr>
        <p:blipFill>
          <a:blip r:embed="rId6"/>
          <a:srcRect/>
          <a:stretch>
            <a:fillRect/>
          </a:stretch>
        </p:blipFill>
        <p:spPr bwMode="auto">
          <a:xfrm>
            <a:off x="1143762" y="818388"/>
            <a:ext cx="609600" cy="247650"/>
          </a:xfrm>
          <a:prstGeom prst="rect">
            <a:avLst/>
          </a:prstGeom>
          <a:noFill/>
        </p:spPr>
      </p:pic>
      <p:pic>
        <p:nvPicPr>
          <p:cNvPr id="9" name="图片 5" descr="Back">
            <a:hlinkClick r:id="rId7" action="ppaction://hlinksldjump"/>
          </p:cNvPr>
          <p:cNvPicPr>
            <a:picLocks noChangeAspect="1" noChangeArrowheads="1"/>
          </p:cNvPicPr>
          <p:nvPr/>
        </p:nvPicPr>
        <p:blipFill>
          <a:blip r:embed="rId8"/>
          <a:srcRect/>
          <a:stretch>
            <a:fillRect/>
          </a:stretch>
        </p:blipFill>
        <p:spPr bwMode="auto">
          <a:xfrm>
            <a:off x="7656513" y="47625"/>
            <a:ext cx="558800" cy="393700"/>
          </a:xfrm>
          <a:prstGeom prst="rect">
            <a:avLst/>
          </a:prstGeom>
          <a:noFill/>
          <a:ln w="9525">
            <a:noFill/>
            <a:miter lim="800000"/>
            <a:headEnd/>
            <a:tailEnd/>
          </a:ln>
        </p:spPr>
      </p:pic>
      <p:pic>
        <p:nvPicPr>
          <p:cNvPr id="11" name="图片 1">
            <a:hlinkClick r:id="rId9" action="ppaction://hlinksldjump"/>
          </p:cNvPr>
          <p:cNvPicPr>
            <a:picLocks noChangeAspect="1"/>
          </p:cNvPicPr>
          <p:nvPr/>
        </p:nvPicPr>
        <p:blipFill>
          <a:blip r:embed="rId10"/>
          <a:srcRect/>
          <a:stretch>
            <a:fillRect/>
          </a:stretch>
        </p:blipFill>
        <p:spPr bwMode="auto">
          <a:xfrm>
            <a:off x="8191811" y="6118225"/>
            <a:ext cx="760413" cy="53975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
                                            <p:txEl>
                                              <p:pRg st="3" end="3"/>
                                            </p:txEl>
                                          </p:spTgt>
                                        </p:tgtEl>
                                        <p:attrNameLst>
                                          <p:attrName>style.visibility</p:attrName>
                                        </p:attrNameLst>
                                      </p:cBhvr>
                                      <p:to>
                                        <p:strVal val="visible"/>
                                      </p:to>
                                    </p:set>
                                    <p:animEffect transition="in" filter="dissolve">
                                      <p:cBhvr>
                                        <p:cTn id="7" dur="500"/>
                                        <p:tgtEl>
                                          <p:spTgt spid="15">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5">
                                            <p:txEl>
                                              <p:pRg st="5" end="5"/>
                                            </p:txEl>
                                          </p:spTgt>
                                        </p:tgtEl>
                                        <p:attrNameLst>
                                          <p:attrName>style.visibility</p:attrName>
                                        </p:attrNameLst>
                                      </p:cBhvr>
                                      <p:to>
                                        <p:strVal val="visible"/>
                                      </p:to>
                                    </p:set>
                                    <p:animEffect transition="in" filter="dissolve">
                                      <p:cBhvr>
                                        <p:cTn id="12" dur="500"/>
                                        <p:tgtEl>
                                          <p:spTgt spid="15">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dissolve">
                                      <p:cBhvr>
                                        <p:cTn id="17"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12291" name="图片 6" descr="Home">
            <a:hlinkClick r:id="rId3" action="ppaction://hlinksldjump"/>
          </p:cNvPr>
          <p:cNvPicPr>
            <a:picLocks noChangeAspect="1" noChangeArrowheads="1"/>
          </p:cNvPicPr>
          <p:nvPr/>
        </p:nvPicPr>
        <p:blipFill>
          <a:blip r:embed="rId4"/>
          <a:srcRect/>
          <a:stretch>
            <a:fillRect/>
          </a:stretch>
        </p:blipFill>
        <p:spPr bwMode="auto">
          <a:xfrm>
            <a:off x="8331200" y="52388"/>
            <a:ext cx="484188" cy="441325"/>
          </a:xfrm>
          <a:prstGeom prst="rect">
            <a:avLst/>
          </a:prstGeom>
          <a:noFill/>
          <a:ln w="9525">
            <a:noFill/>
            <a:miter lim="800000"/>
            <a:headEnd/>
            <a:tailEnd/>
          </a:ln>
        </p:spPr>
      </p:pic>
      <p:sp>
        <p:nvSpPr>
          <p:cNvPr id="15" name="内容占位符 2"/>
          <p:cNvSpPr>
            <a:spLocks noGrp="1"/>
          </p:cNvSpPr>
          <p:nvPr>
            <p:ph idx="1"/>
          </p:nvPr>
        </p:nvSpPr>
        <p:spPr>
          <a:xfrm>
            <a:off x="184150" y="627063"/>
            <a:ext cx="8834438" cy="6065837"/>
          </a:xfrm>
        </p:spPr>
        <p:txBody>
          <a:bodyPr/>
          <a:lstStyle/>
          <a:p>
            <a:pPr>
              <a:lnSpc>
                <a:spcPct val="100000"/>
              </a:lnSpc>
              <a:buNone/>
            </a:pPr>
            <a:r>
              <a:rPr lang="en-US" sz="3200" b="1" dirty="0" smtClean="0"/>
              <a:t>agony</a:t>
            </a:r>
            <a:r>
              <a:rPr lang="en-US" b="1" dirty="0" smtClean="0"/>
              <a:t> </a:t>
            </a:r>
            <a:r>
              <a:rPr lang="en-US" dirty="0" smtClean="0"/>
              <a:t>                         </a:t>
            </a:r>
            <a:r>
              <a:rPr lang="en-US" i="1" dirty="0" smtClean="0">
                <a:solidFill>
                  <a:srgbClr val="C00000"/>
                </a:solidFill>
              </a:rPr>
              <a:t>n. </a:t>
            </a:r>
            <a:r>
              <a:rPr lang="en-US" dirty="0" smtClean="0">
                <a:solidFill>
                  <a:srgbClr val="C00000"/>
                </a:solidFill>
              </a:rPr>
              <a:t>[C, U]</a:t>
            </a:r>
            <a:endParaRPr lang="zh-CN" altLang="en-US" sz="4000" dirty="0" smtClean="0">
              <a:solidFill>
                <a:srgbClr val="C00000"/>
              </a:solidFill>
            </a:endParaRPr>
          </a:p>
          <a:p>
            <a:pPr algn="just">
              <a:lnSpc>
                <a:spcPct val="100000"/>
              </a:lnSpc>
              <a:buNone/>
            </a:pPr>
            <a:r>
              <a:rPr lang="en-US" b="1" dirty="0" smtClean="0"/>
              <a:t>1. </a:t>
            </a:r>
            <a:r>
              <a:rPr lang="en-US" dirty="0" smtClean="0"/>
              <a:t>a strong and unpleasant feeling, especially great worry or sadness </a:t>
            </a:r>
            <a:r>
              <a:rPr lang="zh-CN" altLang="en-US" sz="2400" dirty="0" smtClean="0">
                <a:solidFill>
                  <a:srgbClr val="0070C0"/>
                </a:solidFill>
              </a:rPr>
              <a:t>痛苦；煎熬 </a:t>
            </a:r>
            <a:endParaRPr lang="en-US" altLang="zh-CN" sz="2000" dirty="0" smtClean="0">
              <a:solidFill>
                <a:srgbClr val="0070C0"/>
              </a:solidFill>
            </a:endParaRPr>
          </a:p>
          <a:p>
            <a:pPr marL="182563" indent="-182563" algn="just">
              <a:lnSpc>
                <a:spcPct val="100000"/>
              </a:lnSpc>
              <a:buNone/>
            </a:pPr>
            <a:r>
              <a:rPr lang="en-US" altLang="zh-CN" i="1" dirty="0" smtClean="0"/>
              <a:t>e.g. </a:t>
            </a:r>
            <a:r>
              <a:rPr lang="en-US" altLang="zh-CN" dirty="0" smtClean="0"/>
              <a:t>Except Gods, who can be happy in all his life without </a:t>
            </a:r>
          </a:p>
          <a:p>
            <a:pPr marL="182563" indent="-182563" algn="just">
              <a:lnSpc>
                <a:spcPct val="100000"/>
              </a:lnSpc>
              <a:buNone/>
            </a:pPr>
            <a:r>
              <a:rPr lang="en-US" altLang="zh-CN" dirty="0"/>
              <a:t> </a:t>
            </a:r>
            <a:r>
              <a:rPr lang="en-US" altLang="zh-CN" dirty="0" smtClean="0"/>
              <a:t>       any agony? —(Ancient Greece) Aeschylus</a:t>
            </a:r>
          </a:p>
          <a:p>
            <a:pPr marL="182563" indent="-182563" algn="just" hangingPunct="1">
              <a:lnSpc>
                <a:spcPct val="100000"/>
              </a:lnSpc>
              <a:buNone/>
            </a:pPr>
            <a:r>
              <a:rPr lang="zh-CN" altLang="en-US" sz="2400" dirty="0" smtClean="0"/>
              <a:t>         </a:t>
            </a:r>
            <a:r>
              <a:rPr lang="zh-CN" altLang="en-US" sz="2400" dirty="0" smtClean="0">
                <a:solidFill>
                  <a:schemeClr val="hlink"/>
                </a:solidFill>
              </a:rPr>
              <a:t>除了神以外，谁能够永远悠悠一生，没有痛苦？</a:t>
            </a:r>
            <a:r>
              <a:rPr lang="en-US" altLang="zh-CN" sz="2400" dirty="0" smtClean="0">
                <a:solidFill>
                  <a:schemeClr val="hlink"/>
                </a:solidFill>
                <a:latin typeface="+mn-ea"/>
              </a:rPr>
              <a:t>——</a:t>
            </a:r>
            <a:r>
              <a:rPr lang="en-US" altLang="zh-CN" sz="2400" dirty="0" smtClean="0">
                <a:solidFill>
                  <a:schemeClr val="hlink"/>
                </a:solidFill>
                <a:latin typeface="宋体" charset="-122"/>
              </a:rPr>
              <a:t>(</a:t>
            </a:r>
            <a:r>
              <a:rPr lang="zh-CN" altLang="en-US" sz="2400" dirty="0" smtClean="0">
                <a:solidFill>
                  <a:schemeClr val="hlink"/>
                </a:solidFill>
              </a:rPr>
              <a:t>古希</a:t>
            </a:r>
            <a:endParaRPr lang="en-US" altLang="zh-CN" sz="2400" dirty="0" smtClean="0">
              <a:solidFill>
                <a:schemeClr val="hlink"/>
              </a:solidFill>
            </a:endParaRPr>
          </a:p>
          <a:p>
            <a:pPr marL="182563" indent="-182563" algn="just" hangingPunct="1">
              <a:lnSpc>
                <a:spcPct val="100000"/>
              </a:lnSpc>
              <a:buNone/>
            </a:pPr>
            <a:r>
              <a:rPr lang="en-US" altLang="zh-CN" sz="2400" dirty="0">
                <a:solidFill>
                  <a:schemeClr val="hlink"/>
                </a:solidFill>
              </a:rPr>
              <a:t> </a:t>
            </a:r>
            <a:r>
              <a:rPr lang="en-US" altLang="zh-CN" sz="2400" dirty="0" smtClean="0">
                <a:solidFill>
                  <a:schemeClr val="hlink"/>
                </a:solidFill>
              </a:rPr>
              <a:t>        </a:t>
            </a:r>
            <a:r>
              <a:rPr lang="zh-CN" altLang="en-US" sz="2400" dirty="0" smtClean="0">
                <a:solidFill>
                  <a:schemeClr val="hlink"/>
                </a:solidFill>
              </a:rPr>
              <a:t>腊</a:t>
            </a:r>
            <a:r>
              <a:rPr lang="en-US" altLang="zh-CN" sz="2400" dirty="0" smtClean="0">
                <a:solidFill>
                  <a:schemeClr val="hlink"/>
                </a:solidFill>
                <a:latin typeface="宋体" charset="-122"/>
              </a:rPr>
              <a:t>)</a:t>
            </a:r>
            <a:r>
              <a:rPr lang="zh-CN" altLang="en-US" sz="2400" dirty="0" smtClean="0">
                <a:solidFill>
                  <a:schemeClr val="hlink"/>
                </a:solidFill>
              </a:rPr>
              <a:t>埃斯库罗斯</a:t>
            </a:r>
            <a:endParaRPr lang="zh-CN" altLang="en-US" sz="3600" dirty="0" smtClean="0"/>
          </a:p>
          <a:p>
            <a:pPr algn="just">
              <a:lnSpc>
                <a:spcPct val="100000"/>
              </a:lnSpc>
              <a:buNone/>
            </a:pPr>
            <a:r>
              <a:rPr lang="en-US" b="1" dirty="0" smtClean="0"/>
              <a:t>2. </a:t>
            </a:r>
            <a:r>
              <a:rPr lang="en-US" dirty="0" smtClean="0"/>
              <a:t>great pain </a:t>
            </a:r>
            <a:r>
              <a:rPr lang="zh-CN" altLang="en-US" sz="2400" dirty="0" smtClean="0">
                <a:solidFill>
                  <a:srgbClr val="0070C0"/>
                </a:solidFill>
              </a:rPr>
              <a:t>剧痛</a:t>
            </a:r>
            <a:endParaRPr lang="en-US" altLang="zh-CN" sz="2000" dirty="0" smtClean="0">
              <a:solidFill>
                <a:srgbClr val="0070C0"/>
              </a:solidFill>
            </a:endParaRPr>
          </a:p>
          <a:p>
            <a:pPr algn="just">
              <a:lnSpc>
                <a:spcPct val="100000"/>
              </a:lnSpc>
              <a:buNone/>
            </a:pPr>
            <a:r>
              <a:rPr lang="en-US" altLang="zh-CN" i="1" dirty="0" smtClean="0"/>
              <a:t>e.g. </a:t>
            </a:r>
            <a:r>
              <a:rPr lang="en-US" dirty="0" smtClean="0"/>
              <a:t>He fell awkwardly and went down in agony clutching </a:t>
            </a:r>
          </a:p>
          <a:p>
            <a:pPr algn="just">
              <a:lnSpc>
                <a:spcPct val="100000"/>
              </a:lnSpc>
              <a:buNone/>
            </a:pPr>
            <a:r>
              <a:rPr lang="en-US" dirty="0"/>
              <a:t> </a:t>
            </a:r>
            <a:r>
              <a:rPr lang="en-US" dirty="0" smtClean="0"/>
              <a:t>       his right knee.</a:t>
            </a:r>
          </a:p>
          <a:p>
            <a:pPr algn="just">
              <a:lnSpc>
                <a:spcPct val="100000"/>
              </a:lnSpc>
              <a:buNone/>
            </a:pPr>
            <a:r>
              <a:rPr lang="en-US" sz="2400" dirty="0" smtClean="0">
                <a:solidFill>
                  <a:srgbClr val="0070C0"/>
                </a:solidFill>
              </a:rPr>
              <a:t>         </a:t>
            </a:r>
            <a:r>
              <a:rPr lang="en-US" sz="2400" dirty="0" err="1" smtClean="0">
                <a:solidFill>
                  <a:srgbClr val="0070C0"/>
                </a:solidFill>
                <a:latin typeface="+mn-ea"/>
              </a:rPr>
              <a:t>他笨拙地摔倒了</a:t>
            </a:r>
            <a:r>
              <a:rPr lang="zh-CN" altLang="en-US" sz="2400" dirty="0" smtClean="0">
                <a:solidFill>
                  <a:srgbClr val="0070C0"/>
                </a:solidFill>
                <a:latin typeface="+mn-ea"/>
              </a:rPr>
              <a:t>，</a:t>
            </a:r>
            <a:r>
              <a:rPr lang="en-US" altLang="zh-CN" sz="2400" dirty="0">
                <a:solidFill>
                  <a:srgbClr val="0070C0"/>
                </a:solidFill>
                <a:latin typeface="+mn-ea"/>
              </a:rPr>
              <a:t> </a:t>
            </a:r>
            <a:r>
              <a:rPr lang="en-US" altLang="zh-CN" sz="2400" dirty="0" err="1" smtClean="0">
                <a:solidFill>
                  <a:srgbClr val="0070C0"/>
                </a:solidFill>
                <a:latin typeface="+mn-ea"/>
              </a:rPr>
              <a:t>痛苦地抱住右膝倒在地上</a:t>
            </a:r>
            <a:r>
              <a:rPr lang="en-US" sz="2400" dirty="0" smtClean="0">
                <a:solidFill>
                  <a:srgbClr val="0070C0"/>
                </a:solidFill>
                <a:latin typeface="+mn-ea"/>
              </a:rPr>
              <a:t>。</a:t>
            </a:r>
            <a:endParaRPr lang="zh-CN" altLang="en-US" dirty="0"/>
          </a:p>
        </p:txBody>
      </p:sp>
      <p:sp>
        <p:nvSpPr>
          <p:cNvPr id="12294"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pic>
        <p:nvPicPr>
          <p:cNvPr id="12297" name="图片 1">
            <a:hlinkClick r:id="rId5" action="ppaction://hlinksldjump"/>
          </p:cNvPr>
          <p:cNvPicPr>
            <a:picLocks noChangeAspect="1"/>
          </p:cNvPicPr>
          <p:nvPr/>
        </p:nvPicPr>
        <p:blipFill>
          <a:blip r:embed="rId6"/>
          <a:srcRect/>
          <a:stretch>
            <a:fillRect/>
          </a:stretch>
        </p:blipFill>
        <p:spPr bwMode="auto">
          <a:xfrm>
            <a:off x="8191811" y="6118225"/>
            <a:ext cx="760413" cy="539750"/>
          </a:xfrm>
          <a:prstGeom prst="rect">
            <a:avLst/>
          </a:prstGeom>
          <a:noFill/>
          <a:ln w="9525">
            <a:noFill/>
            <a:miter lim="800000"/>
            <a:headEnd/>
            <a:tailEnd/>
          </a:ln>
        </p:spPr>
      </p:pic>
      <p:pic>
        <p:nvPicPr>
          <p:cNvPr id="10" name="图片 9" descr="END"/>
          <p:cNvPicPr>
            <a:picLocks noChangeAspect="1" noChangeArrowheads="1"/>
          </p:cNvPicPr>
          <p:nvPr/>
        </p:nvPicPr>
        <p:blipFill>
          <a:blip r:embed="rId7"/>
          <a:srcRect/>
          <a:stretch>
            <a:fillRect/>
          </a:stretch>
        </p:blipFill>
        <p:spPr bwMode="auto">
          <a:xfrm>
            <a:off x="7163242" y="6272904"/>
            <a:ext cx="474663" cy="225425"/>
          </a:xfrm>
          <a:prstGeom prst="rect">
            <a:avLst/>
          </a:prstGeom>
          <a:noFill/>
          <a:ln w="9525">
            <a:noFill/>
            <a:miter lim="800000"/>
            <a:headEnd/>
            <a:tailEnd/>
          </a:ln>
        </p:spPr>
      </p:pic>
      <p:pic>
        <p:nvPicPr>
          <p:cNvPr id="31745" name="Picture 1" descr="C:\Users\zhao\AppData\Roaming\Tencent\Users\27957503\QQ\WinTemp\RichOle\(6@N$_50~EDM5CL~{A]RABG.png"/>
          <p:cNvPicPr>
            <a:picLocks noChangeAspect="1" noChangeArrowheads="1"/>
          </p:cNvPicPr>
          <p:nvPr/>
        </p:nvPicPr>
        <p:blipFill>
          <a:blip r:embed="rId8"/>
          <a:srcRect/>
          <a:stretch>
            <a:fillRect/>
          </a:stretch>
        </p:blipFill>
        <p:spPr bwMode="auto">
          <a:xfrm>
            <a:off x="1778127" y="834771"/>
            <a:ext cx="971550" cy="276225"/>
          </a:xfrm>
          <a:prstGeom prst="rect">
            <a:avLst/>
          </a:prstGeom>
          <a:noFill/>
        </p:spPr>
      </p:pic>
      <p:pic>
        <p:nvPicPr>
          <p:cNvPr id="9" name="图片 5" descr="Back">
            <a:hlinkClick r:id="rId9" action="ppaction://hlinksldjump"/>
          </p:cNvPr>
          <p:cNvPicPr>
            <a:picLocks noChangeAspect="1" noChangeArrowheads="1"/>
          </p:cNvPicPr>
          <p:nvPr/>
        </p:nvPicPr>
        <p:blipFill>
          <a:blip r:embed="rId10"/>
          <a:srcRect/>
          <a:stretch>
            <a:fillRect/>
          </a:stretch>
        </p:blipFill>
        <p:spPr bwMode="auto">
          <a:xfrm>
            <a:off x="7656513" y="47625"/>
            <a:ext cx="558800" cy="3937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
                                            <p:txEl>
                                              <p:pRg st="4" end="4"/>
                                            </p:txEl>
                                          </p:spTgt>
                                        </p:tgtEl>
                                        <p:attrNameLst>
                                          <p:attrName>style.visibility</p:attrName>
                                        </p:attrNameLst>
                                      </p:cBhvr>
                                      <p:to>
                                        <p:strVal val="visible"/>
                                      </p:to>
                                    </p:set>
                                    <p:animEffect transition="in" filter="dissolve">
                                      <p:cBhvr>
                                        <p:cTn id="7" dur="500"/>
                                        <p:tgtEl>
                                          <p:spTgt spid="15">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5">
                                            <p:txEl>
                                              <p:pRg st="5" end="5"/>
                                            </p:txEl>
                                          </p:spTgt>
                                        </p:tgtEl>
                                        <p:attrNameLst>
                                          <p:attrName>style.visibility</p:attrName>
                                        </p:attrNameLst>
                                      </p:cBhvr>
                                      <p:to>
                                        <p:strVal val="visible"/>
                                      </p:to>
                                    </p:set>
                                    <p:animEffect transition="in" filter="dissolve">
                                      <p:cBhvr>
                                        <p:cTn id="12" dur="500"/>
                                        <p:tgtEl>
                                          <p:spTgt spid="15">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5">
                                            <p:txEl>
                                              <p:pRg st="9" end="9"/>
                                            </p:txEl>
                                          </p:spTgt>
                                        </p:tgtEl>
                                        <p:attrNameLst>
                                          <p:attrName>style.visibility</p:attrName>
                                        </p:attrNameLst>
                                      </p:cBhvr>
                                      <p:to>
                                        <p:strVal val="visible"/>
                                      </p:to>
                                    </p:set>
                                    <p:animEffect transition="in" filter="dissolve">
                                      <p:cBhvr>
                                        <p:cTn id="17" dur="500"/>
                                        <p:tgtEl>
                                          <p:spTgt spid="15">
                                            <p:txEl>
                                              <p:pRg st="9" end="9"/>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dissolve">
                                      <p:cBhvr>
                                        <p:cTn id="22"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12291" name="图片 6" descr="Home">
            <a:hlinkClick r:id="rId3" action="ppaction://hlinksldjump"/>
          </p:cNvPr>
          <p:cNvPicPr>
            <a:picLocks noChangeAspect="1" noChangeArrowheads="1"/>
          </p:cNvPicPr>
          <p:nvPr/>
        </p:nvPicPr>
        <p:blipFill>
          <a:blip r:embed="rId4"/>
          <a:srcRect/>
          <a:stretch>
            <a:fillRect/>
          </a:stretch>
        </p:blipFill>
        <p:spPr bwMode="auto">
          <a:xfrm>
            <a:off x="8331200" y="52388"/>
            <a:ext cx="484188" cy="441325"/>
          </a:xfrm>
          <a:prstGeom prst="rect">
            <a:avLst/>
          </a:prstGeom>
          <a:noFill/>
          <a:ln w="9525">
            <a:noFill/>
            <a:miter lim="800000"/>
            <a:headEnd/>
            <a:tailEnd/>
          </a:ln>
        </p:spPr>
      </p:pic>
      <p:sp>
        <p:nvSpPr>
          <p:cNvPr id="15" name="内容占位符 2"/>
          <p:cNvSpPr>
            <a:spLocks noGrp="1"/>
          </p:cNvSpPr>
          <p:nvPr>
            <p:ph idx="1"/>
          </p:nvPr>
        </p:nvSpPr>
        <p:spPr>
          <a:xfrm>
            <a:off x="131398" y="627063"/>
            <a:ext cx="8959850" cy="6065837"/>
          </a:xfrm>
        </p:spPr>
        <p:txBody>
          <a:bodyPr/>
          <a:lstStyle/>
          <a:p>
            <a:pPr marL="182563" indent="-182563">
              <a:lnSpc>
                <a:spcPct val="100000"/>
              </a:lnSpc>
              <a:buNone/>
            </a:pPr>
            <a:r>
              <a:rPr lang="en-US" sz="3200" b="1" dirty="0" smtClean="0"/>
              <a:t>tactile </a:t>
            </a:r>
            <a:r>
              <a:rPr lang="en-US" sz="3200" dirty="0" smtClean="0"/>
              <a:t> </a:t>
            </a:r>
            <a:r>
              <a:rPr lang="en-US" dirty="0" smtClean="0"/>
              <a:t>                     </a:t>
            </a:r>
            <a:r>
              <a:rPr lang="en-US" i="1" dirty="0" smtClean="0">
                <a:solidFill>
                  <a:srgbClr val="C00000"/>
                </a:solidFill>
              </a:rPr>
              <a:t>a.</a:t>
            </a:r>
            <a:r>
              <a:rPr lang="en-US" i="1" dirty="0" smtClean="0"/>
              <a:t> </a:t>
            </a:r>
            <a:r>
              <a:rPr lang="en-US" dirty="0" smtClean="0"/>
              <a:t>concerning the sense of touch </a:t>
            </a:r>
            <a:r>
              <a:rPr lang="zh-CN" altLang="en-US" sz="2400" dirty="0" smtClean="0">
                <a:solidFill>
                  <a:srgbClr val="0070C0"/>
                </a:solidFill>
              </a:rPr>
              <a:t>触觉的</a:t>
            </a:r>
            <a:endParaRPr lang="zh-CN" altLang="en-US" sz="4000" dirty="0" smtClean="0">
              <a:solidFill>
                <a:srgbClr val="0070C0"/>
              </a:solidFill>
            </a:endParaRPr>
          </a:p>
          <a:p>
            <a:pPr marL="182563" indent="-182563" eaLnBrk="1" hangingPunct="1">
              <a:lnSpc>
                <a:spcPct val="100000"/>
              </a:lnSpc>
              <a:buFontTx/>
              <a:buNone/>
            </a:pPr>
            <a:r>
              <a:rPr lang="en-US" altLang="zh-CN" i="1" dirty="0" smtClean="0"/>
              <a:t>e.g.</a:t>
            </a:r>
          </a:p>
          <a:p>
            <a:pPr marL="514350" indent="-514350">
              <a:lnSpc>
                <a:spcPct val="100000"/>
              </a:lnSpc>
              <a:buFont typeface="+mj-lt"/>
              <a:buAutoNum type="arabicPeriod"/>
            </a:pPr>
            <a:r>
              <a:rPr lang="en-US" altLang="zh-CN" dirty="0" smtClean="0"/>
              <a:t>Touch each object you want to touch as if tomorrow your tactile sense would fail.</a:t>
            </a:r>
          </a:p>
          <a:p>
            <a:pPr marL="182563" indent="-182563">
              <a:lnSpc>
                <a:spcPct val="100000"/>
              </a:lnSpc>
              <a:buNone/>
            </a:pPr>
            <a:r>
              <a:rPr lang="zh-CN" altLang="en-US" sz="2400" dirty="0" smtClean="0"/>
              <a:t>        </a:t>
            </a:r>
            <a:r>
              <a:rPr lang="zh-CN" altLang="en-US" sz="2400" dirty="0" smtClean="0">
                <a:solidFill>
                  <a:schemeClr val="hlink"/>
                </a:solidFill>
              </a:rPr>
              <a:t>抚摸每一件你想要抚摸的物品吧，犹如明天你的触觉将衰退。</a:t>
            </a:r>
          </a:p>
          <a:p>
            <a:pPr marL="514350" indent="-514350" algn="just">
              <a:lnSpc>
                <a:spcPct val="100000"/>
              </a:lnSpc>
              <a:buFont typeface="+mj-lt"/>
              <a:buAutoNum type="arabicPeriod" startAt="2"/>
            </a:pPr>
            <a:r>
              <a:rPr lang="en-US" altLang="zh-CN" dirty="0" smtClean="0"/>
              <a:t>Birds are known to use visual, auditory, and possibly    vibrations or tactile cues to find prey, but vision is    predominant.</a:t>
            </a:r>
          </a:p>
          <a:p>
            <a:pPr marL="182563" indent="-182563" algn="just">
              <a:lnSpc>
                <a:spcPct val="100000"/>
              </a:lnSpc>
              <a:buNone/>
            </a:pPr>
            <a:r>
              <a:rPr lang="zh-CN" altLang="en-US" dirty="0" smtClean="0"/>
              <a:t>      </a:t>
            </a:r>
            <a:r>
              <a:rPr lang="zh-CN" altLang="en-US" sz="2400" dirty="0" smtClean="0">
                <a:solidFill>
                  <a:schemeClr val="hlink"/>
                </a:solidFill>
              </a:rPr>
              <a:t>我们知道鸟类采用视觉，听觉，可能还有振感或触觉来寻找食</a:t>
            </a:r>
            <a:endParaRPr lang="en-US" altLang="zh-CN" sz="2400" dirty="0" smtClean="0">
              <a:solidFill>
                <a:schemeClr val="hlink"/>
              </a:solidFill>
            </a:endParaRPr>
          </a:p>
          <a:p>
            <a:pPr marL="182563" indent="-182563" algn="just">
              <a:lnSpc>
                <a:spcPct val="100000"/>
              </a:lnSpc>
              <a:buNone/>
            </a:pPr>
            <a:r>
              <a:rPr lang="en-US" altLang="zh-CN" sz="2400" dirty="0" smtClean="0">
                <a:solidFill>
                  <a:schemeClr val="hlink"/>
                </a:solidFill>
              </a:rPr>
              <a:t>        </a:t>
            </a:r>
            <a:r>
              <a:rPr lang="zh-CN" altLang="en-US" sz="2400" dirty="0" smtClean="0">
                <a:solidFill>
                  <a:schemeClr val="hlink"/>
                </a:solidFill>
              </a:rPr>
              <a:t>物，但是视觉是起支配作用的。</a:t>
            </a:r>
            <a:endParaRPr lang="zh-CN" altLang="en-US" dirty="0"/>
          </a:p>
        </p:txBody>
      </p:sp>
      <p:sp>
        <p:nvSpPr>
          <p:cNvPr id="12294"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pic>
        <p:nvPicPr>
          <p:cNvPr id="10" name="图片 9" descr="END"/>
          <p:cNvPicPr>
            <a:picLocks noChangeAspect="1" noChangeArrowheads="1"/>
          </p:cNvPicPr>
          <p:nvPr/>
        </p:nvPicPr>
        <p:blipFill>
          <a:blip r:embed="rId5"/>
          <a:srcRect/>
          <a:stretch>
            <a:fillRect/>
          </a:stretch>
        </p:blipFill>
        <p:spPr bwMode="auto">
          <a:xfrm>
            <a:off x="7163242" y="6272904"/>
            <a:ext cx="474663" cy="225425"/>
          </a:xfrm>
          <a:prstGeom prst="rect">
            <a:avLst/>
          </a:prstGeom>
          <a:noFill/>
          <a:ln w="9525">
            <a:noFill/>
            <a:miter lim="800000"/>
            <a:headEnd/>
            <a:tailEnd/>
          </a:ln>
        </p:spPr>
      </p:pic>
      <p:pic>
        <p:nvPicPr>
          <p:cNvPr id="30721" name="Picture 1" descr="C:\Users\zhao\AppData\Roaming\Tencent\Users\27957503\QQ\WinTemp\RichOle\Q`S9WG)(SS}H`S@EQYT[J1B.png"/>
          <p:cNvPicPr>
            <a:picLocks noChangeAspect="1" noChangeArrowheads="1"/>
          </p:cNvPicPr>
          <p:nvPr/>
        </p:nvPicPr>
        <p:blipFill>
          <a:blip r:embed="rId6"/>
          <a:srcRect/>
          <a:stretch>
            <a:fillRect/>
          </a:stretch>
        </p:blipFill>
        <p:spPr bwMode="auto">
          <a:xfrm>
            <a:off x="1600672" y="793536"/>
            <a:ext cx="1190625" cy="285750"/>
          </a:xfrm>
          <a:prstGeom prst="rect">
            <a:avLst/>
          </a:prstGeom>
          <a:noFill/>
        </p:spPr>
      </p:pic>
      <p:pic>
        <p:nvPicPr>
          <p:cNvPr id="9" name="图片 5" descr="Back">
            <a:hlinkClick r:id="rId7" action="ppaction://hlinksldjump"/>
          </p:cNvPr>
          <p:cNvPicPr>
            <a:picLocks noChangeAspect="1" noChangeArrowheads="1"/>
          </p:cNvPicPr>
          <p:nvPr/>
        </p:nvPicPr>
        <p:blipFill>
          <a:blip r:embed="rId8"/>
          <a:srcRect/>
          <a:stretch>
            <a:fillRect/>
          </a:stretch>
        </p:blipFill>
        <p:spPr bwMode="auto">
          <a:xfrm>
            <a:off x="7656513" y="47625"/>
            <a:ext cx="558800" cy="393700"/>
          </a:xfrm>
          <a:prstGeom prst="rect">
            <a:avLst/>
          </a:prstGeom>
          <a:noFill/>
          <a:ln w="9525">
            <a:noFill/>
            <a:miter lim="800000"/>
            <a:headEnd/>
            <a:tailEnd/>
          </a:ln>
        </p:spPr>
      </p:pic>
      <p:pic>
        <p:nvPicPr>
          <p:cNvPr id="11" name="图片 1">
            <a:hlinkClick r:id="rId9" action="ppaction://hlinksldjump"/>
          </p:cNvPr>
          <p:cNvPicPr>
            <a:picLocks noChangeAspect="1"/>
          </p:cNvPicPr>
          <p:nvPr/>
        </p:nvPicPr>
        <p:blipFill>
          <a:blip r:embed="rId10"/>
          <a:srcRect/>
          <a:stretch>
            <a:fillRect/>
          </a:stretch>
        </p:blipFill>
        <p:spPr bwMode="auto">
          <a:xfrm>
            <a:off x="8191811" y="6118225"/>
            <a:ext cx="760413" cy="53975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
                                            <p:txEl>
                                              <p:pRg st="3" end="3"/>
                                            </p:txEl>
                                          </p:spTgt>
                                        </p:tgtEl>
                                        <p:attrNameLst>
                                          <p:attrName>style.visibility</p:attrName>
                                        </p:attrNameLst>
                                      </p:cBhvr>
                                      <p:to>
                                        <p:strVal val="visible"/>
                                      </p:to>
                                    </p:set>
                                    <p:animEffect transition="in" filter="dissolve">
                                      <p:cBhvr>
                                        <p:cTn id="7" dur="500"/>
                                        <p:tgtEl>
                                          <p:spTgt spid="15">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5">
                                            <p:txEl>
                                              <p:pRg st="5" end="5"/>
                                            </p:txEl>
                                          </p:spTgt>
                                        </p:tgtEl>
                                        <p:attrNameLst>
                                          <p:attrName>style.visibility</p:attrName>
                                        </p:attrNameLst>
                                      </p:cBhvr>
                                      <p:to>
                                        <p:strVal val="visible"/>
                                      </p:to>
                                    </p:set>
                                    <p:animEffect transition="in" filter="dissolve">
                                      <p:cBhvr>
                                        <p:cTn id="12" dur="500"/>
                                        <p:tgtEl>
                                          <p:spTgt spid="15">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5">
                                            <p:txEl>
                                              <p:pRg st="6" end="6"/>
                                            </p:txEl>
                                          </p:spTgt>
                                        </p:tgtEl>
                                        <p:attrNameLst>
                                          <p:attrName>style.visibility</p:attrName>
                                        </p:attrNameLst>
                                      </p:cBhvr>
                                      <p:to>
                                        <p:strVal val="visible"/>
                                      </p:to>
                                    </p:set>
                                    <p:animEffect transition="in" filter="dissolve">
                                      <p:cBhvr>
                                        <p:cTn id="17" dur="500"/>
                                        <p:tgtEl>
                                          <p:spTgt spid="15">
                                            <p:txEl>
                                              <p:pRg st="6" end="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dissolve">
                                      <p:cBhvr>
                                        <p:cTn id="22"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12291" name="图片 6" descr="Home">
            <a:hlinkClick r:id="rId3" action="ppaction://hlinksldjump"/>
          </p:cNvPr>
          <p:cNvPicPr>
            <a:picLocks noChangeAspect="1" noChangeArrowheads="1"/>
          </p:cNvPicPr>
          <p:nvPr/>
        </p:nvPicPr>
        <p:blipFill>
          <a:blip r:embed="rId4"/>
          <a:srcRect/>
          <a:stretch>
            <a:fillRect/>
          </a:stretch>
        </p:blipFill>
        <p:spPr bwMode="auto">
          <a:xfrm>
            <a:off x="8331200" y="52388"/>
            <a:ext cx="484188" cy="441325"/>
          </a:xfrm>
          <a:prstGeom prst="rect">
            <a:avLst/>
          </a:prstGeom>
          <a:noFill/>
          <a:ln w="9525">
            <a:noFill/>
            <a:miter lim="800000"/>
            <a:headEnd/>
            <a:tailEnd/>
          </a:ln>
        </p:spPr>
      </p:pic>
      <p:sp>
        <p:nvSpPr>
          <p:cNvPr id="15" name="内容占位符 2"/>
          <p:cNvSpPr>
            <a:spLocks noGrp="1"/>
          </p:cNvSpPr>
          <p:nvPr>
            <p:ph idx="1"/>
          </p:nvPr>
        </p:nvSpPr>
        <p:spPr>
          <a:xfrm>
            <a:off x="184150" y="627063"/>
            <a:ext cx="8834438" cy="6065837"/>
          </a:xfrm>
        </p:spPr>
        <p:txBody>
          <a:bodyPr/>
          <a:lstStyle/>
          <a:p>
            <a:pPr algn="just">
              <a:lnSpc>
                <a:spcPct val="100000"/>
              </a:lnSpc>
              <a:buNone/>
            </a:pPr>
            <a:r>
              <a:rPr lang="en-US" sz="3200" b="1" dirty="0" smtClean="0"/>
              <a:t>prevalent</a:t>
            </a:r>
            <a:r>
              <a:rPr lang="en-US" b="1" dirty="0" smtClean="0"/>
              <a:t> </a:t>
            </a:r>
            <a:r>
              <a:rPr lang="en-US" dirty="0" smtClean="0"/>
              <a:t>                            </a:t>
            </a:r>
            <a:r>
              <a:rPr lang="en-US" i="1" dirty="0" smtClean="0">
                <a:solidFill>
                  <a:srgbClr val="C00000"/>
                </a:solidFill>
              </a:rPr>
              <a:t>a.</a:t>
            </a:r>
            <a:r>
              <a:rPr lang="en-US" i="1" dirty="0" smtClean="0"/>
              <a:t> </a:t>
            </a:r>
            <a:r>
              <a:rPr lang="en-US" dirty="0" smtClean="0"/>
              <a:t>very common in a particular place or among a particular group </a:t>
            </a:r>
            <a:r>
              <a:rPr lang="zh-CN" altLang="en-US" sz="2400" dirty="0" smtClean="0">
                <a:solidFill>
                  <a:srgbClr val="0070C0"/>
                </a:solidFill>
              </a:rPr>
              <a:t>盛行的；普遍的</a:t>
            </a:r>
            <a:endParaRPr lang="zh-CN" altLang="en-US" sz="4000" dirty="0" smtClean="0">
              <a:solidFill>
                <a:srgbClr val="0070C0"/>
              </a:solidFill>
            </a:endParaRPr>
          </a:p>
          <a:p>
            <a:pPr marL="182563" indent="-182563" eaLnBrk="1" hangingPunct="1">
              <a:lnSpc>
                <a:spcPct val="100000"/>
              </a:lnSpc>
              <a:buSzPct val="120000"/>
              <a:buNone/>
            </a:pPr>
            <a:r>
              <a:rPr lang="en-US" altLang="zh-CN" i="1" dirty="0" smtClean="0"/>
              <a:t>e.g.</a:t>
            </a:r>
          </a:p>
          <a:p>
            <a:pPr marL="514350" indent="-514350" algn="just">
              <a:lnSpc>
                <a:spcPct val="100000"/>
              </a:lnSpc>
              <a:buFont typeface="+mj-lt"/>
              <a:buAutoNum type="arabicPeriod"/>
            </a:pPr>
            <a:r>
              <a:rPr lang="en-US" altLang="zh-CN" dirty="0" smtClean="0"/>
              <a:t>The custom of worshipping ancestors is prevalent among these people.</a:t>
            </a:r>
          </a:p>
          <a:p>
            <a:pPr marL="182563" indent="-182563">
              <a:lnSpc>
                <a:spcPct val="100000"/>
              </a:lnSpc>
              <a:buNone/>
            </a:pPr>
            <a:r>
              <a:rPr lang="zh-CN" altLang="en-US" dirty="0" smtClean="0"/>
              <a:t>      </a:t>
            </a:r>
            <a:r>
              <a:rPr lang="zh-CN" altLang="en-US" sz="2400" dirty="0" smtClean="0">
                <a:solidFill>
                  <a:schemeClr val="hlink"/>
                </a:solidFill>
              </a:rPr>
              <a:t>崇拜祖先的风俗在这些人中是普遍的。</a:t>
            </a:r>
          </a:p>
          <a:p>
            <a:pPr marL="514350" indent="-514350" algn="just">
              <a:lnSpc>
                <a:spcPct val="100000"/>
              </a:lnSpc>
              <a:buFont typeface="+mj-lt"/>
              <a:buAutoNum type="arabicPeriod" startAt="2"/>
            </a:pPr>
            <a:r>
              <a:rPr lang="en-US" altLang="zh-CN" dirty="0" smtClean="0"/>
              <a:t>Cheating is so prevalent and so widely accepted that it becomes a way of academic life.</a:t>
            </a:r>
          </a:p>
          <a:p>
            <a:pPr marL="363538" indent="-363538" algn="just">
              <a:lnSpc>
                <a:spcPct val="100000"/>
              </a:lnSpc>
              <a:buNone/>
            </a:pPr>
            <a:r>
              <a:rPr lang="zh-CN" altLang="en-US" dirty="0" smtClean="0"/>
              <a:t>      </a:t>
            </a:r>
            <a:r>
              <a:rPr lang="zh-CN" altLang="en-US" sz="2400" dirty="0" smtClean="0">
                <a:solidFill>
                  <a:schemeClr val="hlink"/>
                </a:solidFill>
              </a:rPr>
              <a:t>作弊是那么盛行和普遍，已成为学术生活中的一个方面。</a:t>
            </a:r>
            <a:endParaRPr lang="zh-CN" altLang="en-US" dirty="0"/>
          </a:p>
        </p:txBody>
      </p:sp>
      <p:sp>
        <p:nvSpPr>
          <p:cNvPr id="12294"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pic>
        <p:nvPicPr>
          <p:cNvPr id="10" name="图片 9" descr="END"/>
          <p:cNvPicPr>
            <a:picLocks noChangeAspect="1" noChangeArrowheads="1"/>
          </p:cNvPicPr>
          <p:nvPr/>
        </p:nvPicPr>
        <p:blipFill>
          <a:blip r:embed="rId5"/>
          <a:srcRect/>
          <a:stretch>
            <a:fillRect/>
          </a:stretch>
        </p:blipFill>
        <p:spPr bwMode="auto">
          <a:xfrm>
            <a:off x="7163242" y="6272904"/>
            <a:ext cx="474663" cy="225425"/>
          </a:xfrm>
          <a:prstGeom prst="rect">
            <a:avLst/>
          </a:prstGeom>
          <a:noFill/>
          <a:ln w="9525">
            <a:noFill/>
            <a:miter lim="800000"/>
            <a:headEnd/>
            <a:tailEnd/>
          </a:ln>
        </p:spPr>
      </p:pic>
      <p:pic>
        <p:nvPicPr>
          <p:cNvPr id="29697" name="Picture 1" descr="C:\Users\zhao\AppData\Roaming\Tencent\Users\27957503\QQ\WinTemp\RichOle\1D5R7WRV)SP1L0@UT}7[[Z6.png"/>
          <p:cNvPicPr>
            <a:picLocks noChangeAspect="1" noChangeArrowheads="1"/>
          </p:cNvPicPr>
          <p:nvPr/>
        </p:nvPicPr>
        <p:blipFill>
          <a:blip r:embed="rId6"/>
          <a:srcRect/>
          <a:stretch>
            <a:fillRect/>
          </a:stretch>
        </p:blipFill>
        <p:spPr bwMode="auto">
          <a:xfrm>
            <a:off x="2565654" y="800862"/>
            <a:ext cx="1428750" cy="304800"/>
          </a:xfrm>
          <a:prstGeom prst="rect">
            <a:avLst/>
          </a:prstGeom>
          <a:noFill/>
        </p:spPr>
      </p:pic>
      <p:pic>
        <p:nvPicPr>
          <p:cNvPr id="9" name="图片 5" descr="Back">
            <a:hlinkClick r:id="rId7" action="ppaction://hlinksldjump"/>
          </p:cNvPr>
          <p:cNvPicPr>
            <a:picLocks noChangeAspect="1" noChangeArrowheads="1"/>
          </p:cNvPicPr>
          <p:nvPr/>
        </p:nvPicPr>
        <p:blipFill>
          <a:blip r:embed="rId8"/>
          <a:srcRect/>
          <a:stretch>
            <a:fillRect/>
          </a:stretch>
        </p:blipFill>
        <p:spPr bwMode="auto">
          <a:xfrm>
            <a:off x="7656513" y="47625"/>
            <a:ext cx="558800" cy="393700"/>
          </a:xfrm>
          <a:prstGeom prst="rect">
            <a:avLst/>
          </a:prstGeom>
          <a:noFill/>
          <a:ln w="9525">
            <a:noFill/>
            <a:miter lim="800000"/>
            <a:headEnd/>
            <a:tailEnd/>
          </a:ln>
        </p:spPr>
      </p:pic>
      <p:pic>
        <p:nvPicPr>
          <p:cNvPr id="11" name="图片 1">
            <a:hlinkClick r:id="rId9" action="ppaction://hlinksldjump"/>
          </p:cNvPr>
          <p:cNvPicPr>
            <a:picLocks noChangeAspect="1"/>
          </p:cNvPicPr>
          <p:nvPr/>
        </p:nvPicPr>
        <p:blipFill>
          <a:blip r:embed="rId10"/>
          <a:srcRect/>
          <a:stretch>
            <a:fillRect/>
          </a:stretch>
        </p:blipFill>
        <p:spPr bwMode="auto">
          <a:xfrm>
            <a:off x="8191811" y="6118225"/>
            <a:ext cx="760413" cy="53975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
                                            <p:txEl>
                                              <p:pRg st="3" end="3"/>
                                            </p:txEl>
                                          </p:spTgt>
                                        </p:tgtEl>
                                        <p:attrNameLst>
                                          <p:attrName>style.visibility</p:attrName>
                                        </p:attrNameLst>
                                      </p:cBhvr>
                                      <p:to>
                                        <p:strVal val="visible"/>
                                      </p:to>
                                    </p:set>
                                    <p:animEffect transition="in" filter="dissolve">
                                      <p:cBhvr>
                                        <p:cTn id="7" dur="500"/>
                                        <p:tgtEl>
                                          <p:spTgt spid="15">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5">
                                            <p:txEl>
                                              <p:pRg st="5" end="5"/>
                                            </p:txEl>
                                          </p:spTgt>
                                        </p:tgtEl>
                                        <p:attrNameLst>
                                          <p:attrName>style.visibility</p:attrName>
                                        </p:attrNameLst>
                                      </p:cBhvr>
                                      <p:to>
                                        <p:strVal val="visible"/>
                                      </p:to>
                                    </p:set>
                                    <p:animEffect transition="in" filter="dissolve">
                                      <p:cBhvr>
                                        <p:cTn id="12" dur="500"/>
                                        <p:tgtEl>
                                          <p:spTgt spid="15">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dissolve">
                                      <p:cBhvr>
                                        <p:cTn id="17"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12291" name="图片 6" descr="Home">
            <a:hlinkClick r:id="rId3" action="ppaction://hlinksldjump"/>
          </p:cNvPr>
          <p:cNvPicPr>
            <a:picLocks noChangeAspect="1" noChangeArrowheads="1"/>
          </p:cNvPicPr>
          <p:nvPr/>
        </p:nvPicPr>
        <p:blipFill>
          <a:blip r:embed="rId4"/>
          <a:srcRect/>
          <a:stretch>
            <a:fillRect/>
          </a:stretch>
        </p:blipFill>
        <p:spPr bwMode="auto">
          <a:xfrm>
            <a:off x="8331200" y="52388"/>
            <a:ext cx="484188" cy="441325"/>
          </a:xfrm>
          <a:prstGeom prst="rect">
            <a:avLst/>
          </a:prstGeom>
          <a:noFill/>
          <a:ln w="9525">
            <a:noFill/>
            <a:miter lim="800000"/>
            <a:headEnd/>
            <a:tailEnd/>
          </a:ln>
        </p:spPr>
      </p:pic>
      <p:sp>
        <p:nvSpPr>
          <p:cNvPr id="15" name="内容占位符 2"/>
          <p:cNvSpPr>
            <a:spLocks noGrp="1"/>
          </p:cNvSpPr>
          <p:nvPr>
            <p:ph idx="1"/>
          </p:nvPr>
        </p:nvSpPr>
        <p:spPr>
          <a:xfrm>
            <a:off x="131397" y="627063"/>
            <a:ext cx="8880719" cy="6065837"/>
          </a:xfrm>
        </p:spPr>
        <p:txBody>
          <a:bodyPr/>
          <a:lstStyle/>
          <a:p>
            <a:pPr>
              <a:lnSpc>
                <a:spcPct val="80000"/>
              </a:lnSpc>
              <a:buNone/>
            </a:pPr>
            <a:r>
              <a:rPr lang="en-US" sz="3200" b="1" dirty="0" smtClean="0"/>
              <a:t>presence </a:t>
            </a:r>
            <a:r>
              <a:rPr lang="en-US" sz="3200" dirty="0" smtClean="0"/>
              <a:t> </a:t>
            </a:r>
            <a:r>
              <a:rPr lang="en-US" dirty="0" smtClean="0"/>
              <a:t>                              </a:t>
            </a:r>
            <a:r>
              <a:rPr lang="en-US" i="1" dirty="0" smtClean="0">
                <a:solidFill>
                  <a:srgbClr val="C00000"/>
                </a:solidFill>
              </a:rPr>
              <a:t>n. </a:t>
            </a:r>
            <a:r>
              <a:rPr lang="en-US" dirty="0" smtClean="0">
                <a:solidFill>
                  <a:srgbClr val="C00000"/>
                </a:solidFill>
              </a:rPr>
              <a:t>[U] </a:t>
            </a:r>
          </a:p>
          <a:p>
            <a:pPr>
              <a:lnSpc>
                <a:spcPct val="100000"/>
              </a:lnSpc>
              <a:buNone/>
            </a:pPr>
            <a:r>
              <a:rPr lang="en-US" b="1" dirty="0" smtClean="0"/>
              <a:t>1. </a:t>
            </a:r>
            <a:r>
              <a:rPr lang="en-US" dirty="0" smtClean="0"/>
              <a:t>(</a:t>
            </a:r>
            <a:r>
              <a:rPr lang="en-US" b="1" dirty="0" smtClean="0"/>
              <a:t>in sb.’s </a:t>
            </a:r>
            <a:r>
              <a:rPr lang="en-US" altLang="zh-CN" b="1" dirty="0">
                <a:latin typeface="Times New Roman" pitchFamily="18" charset="0"/>
                <a:cs typeface="Times New Roman" pitchFamily="18" charset="0"/>
              </a:rPr>
              <a:t>~</a:t>
            </a:r>
            <a:r>
              <a:rPr lang="en-US" b="1" dirty="0" smtClean="0"/>
              <a:t>/ in the </a:t>
            </a:r>
            <a:r>
              <a:rPr lang="en-US" altLang="zh-CN" b="1" dirty="0">
                <a:latin typeface="Times New Roman" pitchFamily="18" charset="0"/>
                <a:cs typeface="Times New Roman" pitchFamily="18" charset="0"/>
              </a:rPr>
              <a:t>~</a:t>
            </a:r>
            <a:r>
              <a:rPr lang="en-US" altLang="zh-CN" b="1" dirty="0" smtClean="0"/>
              <a:t> of sb.</a:t>
            </a:r>
            <a:r>
              <a:rPr lang="en-US" dirty="0" smtClean="0"/>
              <a:t>) in the same place as sb. </a:t>
            </a:r>
            <a:r>
              <a:rPr lang="zh-CN" altLang="en-US" sz="2400" dirty="0" smtClean="0">
                <a:solidFill>
                  <a:srgbClr val="0070C0"/>
                </a:solidFill>
              </a:rPr>
              <a:t>有某人在场；有某人出席</a:t>
            </a:r>
            <a:endParaRPr lang="en-US" altLang="zh-CN" sz="2000" dirty="0" smtClean="0">
              <a:solidFill>
                <a:srgbClr val="0070C0"/>
              </a:solidFill>
            </a:endParaRPr>
          </a:p>
          <a:p>
            <a:pPr marL="182563" indent="-182563" algn="just">
              <a:lnSpc>
                <a:spcPct val="80000"/>
              </a:lnSpc>
              <a:buNone/>
            </a:pPr>
            <a:r>
              <a:rPr lang="en-US" altLang="zh-CN" i="1" dirty="0" smtClean="0"/>
              <a:t>e.g. </a:t>
            </a:r>
          </a:p>
          <a:p>
            <a:pPr marL="514350" indent="-514350" algn="just">
              <a:lnSpc>
                <a:spcPct val="80000"/>
              </a:lnSpc>
              <a:buFont typeface="+mj-lt"/>
              <a:buAutoNum type="arabicPeriod"/>
            </a:pPr>
            <a:r>
              <a:rPr lang="en-US" altLang="zh-CN" dirty="0" smtClean="0"/>
              <a:t>A graduated license requires that a teenager first prove himself capable of driving in the presence of an adult, followed by a period of driving with night of passenger restrictions, before graduating to full driving privileges. </a:t>
            </a:r>
            <a:r>
              <a:rPr lang="en-US" altLang="zh-CN" sz="2400" b="1" dirty="0" smtClean="0">
                <a:solidFill>
                  <a:schemeClr val="accent6">
                    <a:lumMod val="50000"/>
                  </a:schemeClr>
                </a:solidFill>
              </a:rPr>
              <a:t>(CET4-2003-09)</a:t>
            </a:r>
            <a:endParaRPr lang="en-US" altLang="zh-CN" b="1" dirty="0" smtClean="0">
              <a:solidFill>
                <a:schemeClr val="accent6">
                  <a:lumMod val="50000"/>
                </a:schemeClr>
              </a:solidFill>
            </a:endParaRPr>
          </a:p>
          <a:p>
            <a:pPr marL="182563" indent="-182563" algn="just">
              <a:lnSpc>
                <a:spcPct val="50000"/>
              </a:lnSpc>
              <a:buNone/>
            </a:pPr>
            <a:endParaRPr lang="en-US" altLang="zh-CN" dirty="0" smtClean="0"/>
          </a:p>
          <a:p>
            <a:pPr marL="182563" indent="-182563" algn="just">
              <a:lnSpc>
                <a:spcPct val="80000"/>
              </a:lnSpc>
              <a:buNone/>
            </a:pPr>
            <a:endParaRPr lang="en-US" altLang="zh-CN" dirty="0" smtClean="0"/>
          </a:p>
          <a:p>
            <a:pPr marL="514350" indent="-514350" algn="just">
              <a:lnSpc>
                <a:spcPct val="80000"/>
              </a:lnSpc>
              <a:buFont typeface="+mj-lt"/>
              <a:buAutoNum type="arabicPeriod" startAt="2"/>
            </a:pPr>
            <a:r>
              <a:rPr lang="en-US" altLang="zh-CN" dirty="0" smtClean="0"/>
              <a:t>Even though I was a professor by that time, I felt like a young apprentice in the presence of the brilliant master. </a:t>
            </a:r>
          </a:p>
          <a:p>
            <a:pPr marL="182563" indent="-182563" algn="just">
              <a:lnSpc>
                <a:spcPct val="80000"/>
              </a:lnSpc>
              <a:buNone/>
            </a:pPr>
            <a:r>
              <a:rPr lang="zh-CN" altLang="en-US" sz="2400" dirty="0" smtClean="0">
                <a:solidFill>
                  <a:srgbClr val="0070C0"/>
                </a:solidFill>
              </a:rPr>
              <a:t>    </a:t>
            </a:r>
            <a:endParaRPr lang="zh-CN" altLang="en-US" dirty="0"/>
          </a:p>
        </p:txBody>
      </p:sp>
      <p:sp>
        <p:nvSpPr>
          <p:cNvPr id="12294"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pic>
        <p:nvPicPr>
          <p:cNvPr id="28673" name="Picture 1" descr="C:\Users\zhao\AppData\Roaming\Tencent\Users\27957503\QQ\WinTemp\RichOle\`G_I_9$KXF}[%]NFS0I@M}O.png"/>
          <p:cNvPicPr>
            <a:picLocks noChangeAspect="1" noChangeArrowheads="1"/>
          </p:cNvPicPr>
          <p:nvPr/>
        </p:nvPicPr>
        <p:blipFill>
          <a:blip r:embed="rId5"/>
          <a:srcRect/>
          <a:stretch>
            <a:fillRect/>
          </a:stretch>
        </p:blipFill>
        <p:spPr bwMode="auto">
          <a:xfrm>
            <a:off x="2475357" y="723138"/>
            <a:ext cx="1076325" cy="266700"/>
          </a:xfrm>
          <a:prstGeom prst="rect">
            <a:avLst/>
          </a:prstGeom>
          <a:noFill/>
        </p:spPr>
      </p:pic>
      <p:pic>
        <p:nvPicPr>
          <p:cNvPr id="7" name="图片 10" descr="MORE"/>
          <p:cNvPicPr>
            <a:picLocks noChangeAspect="1" noChangeArrowheads="1"/>
          </p:cNvPicPr>
          <p:nvPr/>
        </p:nvPicPr>
        <p:blipFill>
          <a:blip r:embed="rId6"/>
          <a:srcRect/>
          <a:stretch>
            <a:fillRect/>
          </a:stretch>
        </p:blipFill>
        <p:spPr bwMode="auto">
          <a:xfrm>
            <a:off x="7997983" y="6484092"/>
            <a:ext cx="912813" cy="228600"/>
          </a:xfrm>
          <a:prstGeom prst="rect">
            <a:avLst/>
          </a:prstGeom>
          <a:noFill/>
          <a:ln w="9525">
            <a:noFill/>
            <a:miter lim="800000"/>
            <a:headEnd/>
            <a:tailEnd/>
          </a:ln>
        </p:spPr>
      </p:pic>
      <p:pic>
        <p:nvPicPr>
          <p:cNvPr id="8" name="图片 5" descr="Back">
            <a:hlinkClick r:id="rId7" action="ppaction://hlinksldjump"/>
          </p:cNvPr>
          <p:cNvPicPr>
            <a:picLocks noChangeAspect="1" noChangeArrowheads="1"/>
          </p:cNvPicPr>
          <p:nvPr/>
        </p:nvPicPr>
        <p:blipFill>
          <a:blip r:embed="rId8"/>
          <a:srcRect/>
          <a:stretch>
            <a:fillRect/>
          </a:stretch>
        </p:blipFill>
        <p:spPr bwMode="auto">
          <a:xfrm>
            <a:off x="7656513" y="47625"/>
            <a:ext cx="558800" cy="393700"/>
          </a:xfrm>
          <a:prstGeom prst="rect">
            <a:avLst/>
          </a:prstGeom>
          <a:noFill/>
          <a:ln w="9525">
            <a:noFill/>
            <a:miter lim="800000"/>
            <a:headEnd/>
            <a:tailEnd/>
          </a:ln>
        </p:spPr>
      </p:pic>
      <p:sp>
        <p:nvSpPr>
          <p:cNvPr id="2" name="TextBox 1"/>
          <p:cNvSpPr txBox="1"/>
          <p:nvPr/>
        </p:nvSpPr>
        <p:spPr>
          <a:xfrm>
            <a:off x="656778" y="4220303"/>
            <a:ext cx="8452054" cy="1107996"/>
          </a:xfrm>
          <a:prstGeom prst="rect">
            <a:avLst/>
          </a:prstGeom>
          <a:noFill/>
        </p:spPr>
        <p:txBody>
          <a:bodyPr wrap="square" rtlCol="0">
            <a:spAutoFit/>
          </a:bodyPr>
          <a:lstStyle/>
          <a:p>
            <a:r>
              <a:rPr lang="zh-CN" altLang="en-US" sz="2400" dirty="0">
                <a:solidFill>
                  <a:srgbClr val="0070C0"/>
                </a:solidFill>
                <a:latin typeface="+mn-lt"/>
                <a:ea typeface="+mn-ea"/>
              </a:rPr>
              <a:t>青少年获得驾驶毕业证之前，首先需要证明能够在</a:t>
            </a:r>
            <a:r>
              <a:rPr lang="zh-CN" altLang="en-US" sz="2400" dirty="0" smtClean="0">
                <a:solidFill>
                  <a:srgbClr val="0070C0"/>
                </a:solidFill>
                <a:latin typeface="+mn-lt"/>
                <a:ea typeface="+mn-ea"/>
              </a:rPr>
              <a:t>成人</a:t>
            </a:r>
            <a:r>
              <a:rPr lang="zh-CN" altLang="en-US" sz="2400" dirty="0">
                <a:solidFill>
                  <a:srgbClr val="0070C0"/>
                </a:solidFill>
                <a:latin typeface="+mn-lt"/>
                <a:ea typeface="+mn-ea"/>
              </a:rPr>
              <a:t>陪伴下独自驾驶，然后经历一段在夜间严禁搭载乘客的驾驶经历。</a:t>
            </a:r>
          </a:p>
          <a:p>
            <a:endParaRPr lang="zh-CN" altLang="en-US" dirty="0"/>
          </a:p>
        </p:txBody>
      </p:sp>
      <p:sp>
        <p:nvSpPr>
          <p:cNvPr id="3" name="TextBox 2"/>
          <p:cNvSpPr txBox="1"/>
          <p:nvPr/>
        </p:nvSpPr>
        <p:spPr>
          <a:xfrm>
            <a:off x="603376" y="5881693"/>
            <a:ext cx="8299932" cy="830997"/>
          </a:xfrm>
          <a:prstGeom prst="rect">
            <a:avLst/>
          </a:prstGeom>
          <a:noFill/>
        </p:spPr>
        <p:txBody>
          <a:bodyPr wrap="square" rtlCol="0">
            <a:spAutoFit/>
          </a:bodyPr>
          <a:lstStyle/>
          <a:p>
            <a:pPr algn="just"/>
            <a:r>
              <a:rPr lang="zh-CN" altLang="en-US" sz="2400" dirty="0">
                <a:solidFill>
                  <a:srgbClr val="0070C0"/>
                </a:solidFill>
              </a:rPr>
              <a:t>尽管那时候我已经身为教授，可在这位卓越的大师面前，我觉得自己就像是年轻见习生</a:t>
            </a:r>
            <a:r>
              <a:rPr lang="zh-CN" altLang="en-US" sz="2400" dirty="0" smtClean="0">
                <a:solidFill>
                  <a:srgbClr val="0070C0"/>
                </a:solidFill>
              </a:rPr>
              <a:t>。</a:t>
            </a:r>
            <a:endParaRPr lang="zh-CN" altLang="en-US"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dissolve">
                                      <p:cBhvr>
                                        <p:cTn id="15"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57.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12291" name="图片 6" descr="Home">
            <a:hlinkClick r:id="rId3" action="ppaction://hlinksldjump"/>
          </p:cNvPr>
          <p:cNvPicPr>
            <a:picLocks noChangeAspect="1" noChangeArrowheads="1"/>
          </p:cNvPicPr>
          <p:nvPr/>
        </p:nvPicPr>
        <p:blipFill>
          <a:blip r:embed="rId4"/>
          <a:srcRect/>
          <a:stretch>
            <a:fillRect/>
          </a:stretch>
        </p:blipFill>
        <p:spPr bwMode="auto">
          <a:xfrm>
            <a:off x="8331200" y="52388"/>
            <a:ext cx="484188" cy="441325"/>
          </a:xfrm>
          <a:prstGeom prst="rect">
            <a:avLst/>
          </a:prstGeom>
          <a:noFill/>
          <a:ln w="9525">
            <a:noFill/>
            <a:miter lim="800000"/>
            <a:headEnd/>
            <a:tailEnd/>
          </a:ln>
        </p:spPr>
      </p:pic>
      <p:sp>
        <p:nvSpPr>
          <p:cNvPr id="15" name="内容占位符 2"/>
          <p:cNvSpPr>
            <a:spLocks noGrp="1"/>
          </p:cNvSpPr>
          <p:nvPr>
            <p:ph idx="1"/>
          </p:nvPr>
        </p:nvSpPr>
        <p:spPr>
          <a:xfrm>
            <a:off x="184150" y="627063"/>
            <a:ext cx="8834438" cy="6065837"/>
          </a:xfrm>
        </p:spPr>
        <p:txBody>
          <a:bodyPr/>
          <a:lstStyle/>
          <a:p>
            <a:pPr marL="182563" indent="-182563" algn="just">
              <a:lnSpc>
                <a:spcPct val="100000"/>
              </a:lnSpc>
              <a:buNone/>
            </a:pPr>
            <a:r>
              <a:rPr lang="en-US" b="1" dirty="0" smtClean="0"/>
              <a:t>2. </a:t>
            </a:r>
            <a:r>
              <a:rPr lang="en-US" dirty="0" smtClean="0"/>
              <a:t>the existence of sb. or sth. in a particular place </a:t>
            </a:r>
            <a:r>
              <a:rPr lang="zh-CN" altLang="en-US" sz="2400" dirty="0" smtClean="0">
                <a:solidFill>
                  <a:srgbClr val="0070C0"/>
                </a:solidFill>
              </a:rPr>
              <a:t>存在；在场；出席</a:t>
            </a:r>
            <a:endParaRPr lang="en-US" altLang="zh-CN" sz="2800" i="1" dirty="0" smtClean="0">
              <a:solidFill>
                <a:srgbClr val="0070C0"/>
              </a:solidFill>
            </a:endParaRPr>
          </a:p>
          <a:p>
            <a:pPr marL="182563" indent="-182563" algn="just">
              <a:lnSpc>
                <a:spcPct val="100000"/>
              </a:lnSpc>
              <a:buNone/>
            </a:pPr>
            <a:r>
              <a:rPr lang="en-US" altLang="zh-CN" sz="2800" i="1" dirty="0" smtClean="0"/>
              <a:t>e.g. </a:t>
            </a:r>
          </a:p>
          <a:p>
            <a:pPr marL="182563" indent="-182563" algn="just">
              <a:lnSpc>
                <a:spcPct val="100000"/>
              </a:lnSpc>
              <a:buNone/>
            </a:pPr>
            <a:r>
              <a:rPr lang="en-US" altLang="zh-CN" dirty="0" smtClean="0"/>
              <a:t>1</a:t>
            </a:r>
            <a:r>
              <a:rPr lang="en-US" altLang="zh-CN" i="1" dirty="0" smtClean="0"/>
              <a:t>. </a:t>
            </a:r>
            <a:r>
              <a:rPr lang="en-US" altLang="zh-CN" dirty="0" smtClean="0"/>
              <a:t>She was so quiet that her presence was hardly noticed.</a:t>
            </a:r>
          </a:p>
          <a:p>
            <a:pPr marL="363538" indent="-363538">
              <a:lnSpc>
                <a:spcPct val="100000"/>
              </a:lnSpc>
              <a:buNone/>
            </a:pPr>
            <a:r>
              <a:rPr lang="zh-CN" altLang="en-US" sz="2400" dirty="0" smtClean="0">
                <a:solidFill>
                  <a:schemeClr val="hlink"/>
                </a:solidFill>
              </a:rPr>
              <a:t>     她那么安静，几乎没有人注意到她在这里。</a:t>
            </a:r>
            <a:endParaRPr lang="en-US" altLang="zh-CN" sz="2400" dirty="0" smtClean="0">
              <a:solidFill>
                <a:schemeClr val="hlink"/>
              </a:solidFill>
            </a:endParaRPr>
          </a:p>
          <a:p>
            <a:pPr marL="363538" indent="-363538">
              <a:lnSpc>
                <a:spcPct val="100000"/>
              </a:lnSpc>
              <a:buNone/>
            </a:pPr>
            <a:r>
              <a:rPr lang="en-US" altLang="zh-CN" dirty="0" smtClean="0"/>
              <a:t>2. She darkened the festivities by her presence. </a:t>
            </a:r>
            <a:endParaRPr lang="en-US" altLang="zh-CN" sz="2400" dirty="0" smtClean="0"/>
          </a:p>
          <a:p>
            <a:pPr marL="363538" indent="-363538">
              <a:lnSpc>
                <a:spcPct val="100000"/>
              </a:lnSpc>
              <a:buNone/>
            </a:pPr>
            <a:r>
              <a:rPr lang="zh-CN" altLang="en-US" sz="2400" dirty="0" smtClean="0">
                <a:solidFill>
                  <a:schemeClr val="hlink"/>
                </a:solidFill>
              </a:rPr>
              <a:t>     她的出席给这次庆祝活动笼罩上一层阴影。</a:t>
            </a:r>
            <a:endParaRPr lang="en-US" altLang="zh-CN" sz="2400" dirty="0" smtClean="0">
              <a:solidFill>
                <a:schemeClr val="hlink"/>
              </a:solidFill>
            </a:endParaRPr>
          </a:p>
          <a:p>
            <a:pPr marL="363538" indent="-363538">
              <a:lnSpc>
                <a:spcPct val="100000"/>
              </a:lnSpc>
              <a:buNone/>
            </a:pPr>
            <a:endParaRPr lang="zh-CN" altLang="en-US" sz="2400" dirty="0" smtClean="0">
              <a:solidFill>
                <a:schemeClr val="hlink"/>
              </a:solidFill>
            </a:endParaRPr>
          </a:p>
          <a:p>
            <a:pPr marL="182563" lvl="1" indent="-182563" eaLnBrk="1" hangingPunct="1">
              <a:lnSpc>
                <a:spcPct val="100000"/>
              </a:lnSpc>
              <a:buNone/>
              <a:defRPr/>
            </a:pPr>
            <a:r>
              <a:rPr lang="en-US" altLang="zh-CN" sz="2800" b="1" dirty="0" smtClean="0">
                <a:solidFill>
                  <a:schemeClr val="accent6">
                    <a:lumMod val="50000"/>
                  </a:schemeClr>
                </a:solidFill>
              </a:rPr>
              <a:t>Word family: </a:t>
            </a:r>
            <a:r>
              <a:rPr lang="en-US" altLang="zh-CN" sz="2800" b="1" dirty="0" smtClean="0"/>
              <a:t>present</a:t>
            </a:r>
            <a:r>
              <a:rPr lang="en-US" altLang="zh-CN" sz="2800" b="1" dirty="0" smtClean="0">
                <a:solidFill>
                  <a:schemeClr val="accent6">
                    <a:lumMod val="50000"/>
                  </a:schemeClr>
                </a:solidFill>
              </a:rPr>
              <a:t>  </a:t>
            </a:r>
            <a:r>
              <a:rPr lang="en-US" altLang="zh-CN" sz="2800" i="1" dirty="0" smtClean="0">
                <a:solidFill>
                  <a:srgbClr val="C00000"/>
                </a:solidFill>
              </a:rPr>
              <a:t>a.</a:t>
            </a:r>
            <a:endParaRPr lang="zh-CN" altLang="en-US" dirty="0"/>
          </a:p>
        </p:txBody>
      </p:sp>
      <p:sp>
        <p:nvSpPr>
          <p:cNvPr id="12294"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pic>
        <p:nvPicPr>
          <p:cNvPr id="12297" name="图片 1">
            <a:hlinkClick r:id="rId5" action="ppaction://hlinksldjump"/>
          </p:cNvPr>
          <p:cNvPicPr>
            <a:picLocks noChangeAspect="1"/>
          </p:cNvPicPr>
          <p:nvPr/>
        </p:nvPicPr>
        <p:blipFill>
          <a:blip r:embed="rId6"/>
          <a:srcRect/>
          <a:stretch>
            <a:fillRect/>
          </a:stretch>
        </p:blipFill>
        <p:spPr bwMode="auto">
          <a:xfrm>
            <a:off x="8191811" y="6118225"/>
            <a:ext cx="760413" cy="539750"/>
          </a:xfrm>
          <a:prstGeom prst="rect">
            <a:avLst/>
          </a:prstGeom>
          <a:noFill/>
          <a:ln w="9525">
            <a:noFill/>
            <a:miter lim="800000"/>
            <a:headEnd/>
            <a:tailEnd/>
          </a:ln>
        </p:spPr>
      </p:pic>
      <p:pic>
        <p:nvPicPr>
          <p:cNvPr id="10" name="图片 9" descr="END"/>
          <p:cNvPicPr>
            <a:picLocks noChangeAspect="1" noChangeArrowheads="1"/>
          </p:cNvPicPr>
          <p:nvPr/>
        </p:nvPicPr>
        <p:blipFill>
          <a:blip r:embed="rId7"/>
          <a:srcRect/>
          <a:stretch>
            <a:fillRect/>
          </a:stretch>
        </p:blipFill>
        <p:spPr bwMode="auto">
          <a:xfrm>
            <a:off x="7163242" y="6272904"/>
            <a:ext cx="474663" cy="225425"/>
          </a:xfrm>
          <a:prstGeom prst="rect">
            <a:avLst/>
          </a:prstGeom>
          <a:noFill/>
          <a:ln w="9525">
            <a:noFill/>
            <a:miter lim="800000"/>
            <a:headEnd/>
            <a:tailEnd/>
          </a:ln>
        </p:spPr>
      </p:pic>
      <p:pic>
        <p:nvPicPr>
          <p:cNvPr id="8" name="图片 5" descr="Back">
            <a:hlinkClick r:id="rId8" action="ppaction://hlinksldjump"/>
          </p:cNvPr>
          <p:cNvPicPr>
            <a:picLocks noChangeAspect="1" noChangeArrowheads="1"/>
          </p:cNvPicPr>
          <p:nvPr/>
        </p:nvPicPr>
        <p:blipFill>
          <a:blip r:embed="rId9"/>
          <a:srcRect/>
          <a:stretch>
            <a:fillRect/>
          </a:stretch>
        </p:blipFill>
        <p:spPr bwMode="auto">
          <a:xfrm>
            <a:off x="7656513" y="47625"/>
            <a:ext cx="558800" cy="3937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
                                            <p:txEl>
                                              <p:pRg st="3" end="3"/>
                                            </p:txEl>
                                          </p:spTgt>
                                        </p:tgtEl>
                                        <p:attrNameLst>
                                          <p:attrName>style.visibility</p:attrName>
                                        </p:attrNameLst>
                                      </p:cBhvr>
                                      <p:to>
                                        <p:strVal val="visible"/>
                                      </p:to>
                                    </p:set>
                                    <p:animEffect transition="in" filter="dissolve">
                                      <p:cBhvr>
                                        <p:cTn id="7" dur="500"/>
                                        <p:tgtEl>
                                          <p:spTgt spid="15">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5">
                                            <p:txEl>
                                              <p:pRg st="5" end="5"/>
                                            </p:txEl>
                                          </p:spTgt>
                                        </p:tgtEl>
                                        <p:attrNameLst>
                                          <p:attrName>style.visibility</p:attrName>
                                        </p:attrNameLst>
                                      </p:cBhvr>
                                      <p:to>
                                        <p:strVal val="visible"/>
                                      </p:to>
                                    </p:set>
                                    <p:animEffect transition="in" filter="dissolve">
                                      <p:cBhvr>
                                        <p:cTn id="12" dur="500"/>
                                        <p:tgtEl>
                                          <p:spTgt spid="15">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5">
                                            <p:txEl>
                                              <p:pRg st="7" end="7"/>
                                            </p:txEl>
                                          </p:spTgt>
                                        </p:tgtEl>
                                        <p:attrNameLst>
                                          <p:attrName>style.visibility</p:attrName>
                                        </p:attrNameLst>
                                      </p:cBhvr>
                                      <p:to>
                                        <p:strVal val="visible"/>
                                      </p:to>
                                    </p:set>
                                    <p:animEffect transition="in" filter="dissolve">
                                      <p:cBhvr>
                                        <p:cTn id="17" dur="500"/>
                                        <p:tgtEl>
                                          <p:spTgt spid="15">
                                            <p:txEl>
                                              <p:pRg st="7" end="7"/>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dissolve">
                                      <p:cBhvr>
                                        <p:cTn id="22"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12291" name="图片 6" descr="Home">
            <a:hlinkClick r:id="rId3" action="ppaction://hlinksldjump"/>
          </p:cNvPr>
          <p:cNvPicPr>
            <a:picLocks noChangeAspect="1" noChangeArrowheads="1"/>
          </p:cNvPicPr>
          <p:nvPr/>
        </p:nvPicPr>
        <p:blipFill>
          <a:blip r:embed="rId4"/>
          <a:srcRect/>
          <a:stretch>
            <a:fillRect/>
          </a:stretch>
        </p:blipFill>
        <p:spPr bwMode="auto">
          <a:xfrm>
            <a:off x="8331200" y="52388"/>
            <a:ext cx="484188" cy="441325"/>
          </a:xfrm>
          <a:prstGeom prst="rect">
            <a:avLst/>
          </a:prstGeom>
          <a:noFill/>
          <a:ln w="9525">
            <a:noFill/>
            <a:miter lim="800000"/>
            <a:headEnd/>
            <a:tailEnd/>
          </a:ln>
        </p:spPr>
      </p:pic>
      <p:sp>
        <p:nvSpPr>
          <p:cNvPr id="15" name="内容占位符 2"/>
          <p:cNvSpPr>
            <a:spLocks noGrp="1"/>
          </p:cNvSpPr>
          <p:nvPr>
            <p:ph idx="1"/>
          </p:nvPr>
        </p:nvSpPr>
        <p:spPr>
          <a:xfrm>
            <a:off x="184150" y="627063"/>
            <a:ext cx="8834438" cy="6065837"/>
          </a:xfrm>
        </p:spPr>
        <p:txBody>
          <a:bodyPr/>
          <a:lstStyle/>
          <a:p>
            <a:pPr algn="just">
              <a:lnSpc>
                <a:spcPct val="100000"/>
              </a:lnSpc>
              <a:buNone/>
            </a:pPr>
            <a:r>
              <a:rPr lang="en-US" sz="3200" b="1" dirty="0" smtClean="0"/>
              <a:t>humiliate </a:t>
            </a:r>
            <a:r>
              <a:rPr lang="en-US" dirty="0" smtClean="0"/>
              <a:t>                    </a:t>
            </a:r>
            <a:r>
              <a:rPr lang="en-US" i="1" dirty="0" err="1" smtClean="0">
                <a:solidFill>
                  <a:srgbClr val="C00000"/>
                </a:solidFill>
              </a:rPr>
              <a:t>vt.</a:t>
            </a:r>
            <a:r>
              <a:rPr lang="en-US" dirty="0" smtClean="0"/>
              <a:t> to make sb. feel very embarrassed and ashamed </a:t>
            </a:r>
            <a:r>
              <a:rPr lang="zh-CN" altLang="en-US" sz="2400" dirty="0" smtClean="0">
                <a:solidFill>
                  <a:srgbClr val="0070C0"/>
                </a:solidFill>
              </a:rPr>
              <a:t>使蒙羞；使丢脸</a:t>
            </a:r>
            <a:endParaRPr lang="zh-CN" altLang="en-US" sz="4000" dirty="0" smtClean="0">
              <a:solidFill>
                <a:srgbClr val="0070C0"/>
              </a:solidFill>
            </a:endParaRPr>
          </a:p>
          <a:p>
            <a:pPr marL="182563" lvl="1" indent="-182563" algn="just" eaLnBrk="1" hangingPunct="1">
              <a:lnSpc>
                <a:spcPct val="100000"/>
              </a:lnSpc>
              <a:buNone/>
              <a:defRPr/>
            </a:pPr>
            <a:r>
              <a:rPr lang="en-US" altLang="zh-CN" sz="2800" i="1" dirty="0" smtClean="0"/>
              <a:t>e.g.</a:t>
            </a:r>
          </a:p>
          <a:p>
            <a:pPr marL="514350" lvl="1" indent="-514350" algn="just" eaLnBrk="1" hangingPunct="1">
              <a:lnSpc>
                <a:spcPct val="100000"/>
              </a:lnSpc>
              <a:buFont typeface="+mj-lt"/>
              <a:buAutoNum type="arabicPeriod"/>
              <a:defRPr/>
            </a:pPr>
            <a:r>
              <a:rPr lang="en-US" altLang="zh-CN" sz="2800" dirty="0" smtClean="0"/>
              <a:t>She had been beaten and humiliated by her husband.</a:t>
            </a:r>
          </a:p>
          <a:p>
            <a:pPr marL="182563" lvl="1" indent="-182563" algn="just" eaLnBrk="1" hangingPunct="1">
              <a:lnSpc>
                <a:spcPct val="100000"/>
              </a:lnSpc>
              <a:buNone/>
              <a:defRPr/>
            </a:pPr>
            <a:r>
              <a:rPr lang="zh-CN" altLang="en-US" dirty="0" smtClean="0">
                <a:solidFill>
                  <a:srgbClr val="0070C0"/>
                </a:solidFill>
              </a:rPr>
              <a:t>       她遭到丈夫的殴打和羞辱。</a:t>
            </a:r>
          </a:p>
          <a:p>
            <a:pPr marL="514350" lvl="1" indent="-514350" algn="just" eaLnBrk="1" hangingPunct="1">
              <a:lnSpc>
                <a:spcPct val="100000"/>
              </a:lnSpc>
              <a:buFont typeface="+mj-lt"/>
              <a:buAutoNum type="arabicPeriod" startAt="2"/>
              <a:defRPr/>
            </a:pPr>
            <a:r>
              <a:rPr lang="en-US" altLang="zh-CN" sz="2800" dirty="0" smtClean="0"/>
              <a:t>Parents are humiliated if their children behave badly when guests are present.</a:t>
            </a:r>
          </a:p>
          <a:p>
            <a:pPr marL="182563" lvl="1" indent="-182563" eaLnBrk="1" hangingPunct="1">
              <a:lnSpc>
                <a:spcPct val="100000"/>
              </a:lnSpc>
              <a:buNone/>
              <a:defRPr/>
            </a:pPr>
            <a:r>
              <a:rPr lang="zh-CN" altLang="en-US" dirty="0" smtClean="0">
                <a:solidFill>
                  <a:srgbClr val="0070C0"/>
                </a:solidFill>
              </a:rPr>
              <a:t>       子女在客人面前举止失当，父母也失体面。</a:t>
            </a:r>
            <a:r>
              <a:rPr lang="en-US" altLang="zh-CN" dirty="0" smtClean="0">
                <a:solidFill>
                  <a:srgbClr val="0070C0"/>
                </a:solidFill>
              </a:rPr>
              <a:t> </a:t>
            </a:r>
          </a:p>
          <a:p>
            <a:pPr marL="182563" lvl="1" indent="-182563" eaLnBrk="1" hangingPunct="1">
              <a:lnSpc>
                <a:spcPct val="100000"/>
              </a:lnSpc>
              <a:buNone/>
              <a:defRPr/>
            </a:pPr>
            <a:endParaRPr lang="en-US" altLang="zh-CN" sz="2800" i="1" dirty="0" smtClean="0"/>
          </a:p>
          <a:p>
            <a:pPr marL="182563" lvl="1" indent="-182563" eaLnBrk="1" hangingPunct="1">
              <a:lnSpc>
                <a:spcPct val="100000"/>
              </a:lnSpc>
              <a:buNone/>
              <a:defRPr/>
            </a:pPr>
            <a:r>
              <a:rPr lang="en-US" altLang="zh-CN" sz="2800" b="1" dirty="0" smtClean="0">
                <a:solidFill>
                  <a:schemeClr val="accent6">
                    <a:lumMod val="50000"/>
                  </a:schemeClr>
                </a:solidFill>
              </a:rPr>
              <a:t>Word family: </a:t>
            </a:r>
            <a:r>
              <a:rPr lang="en-US" altLang="zh-CN" sz="2800" b="1" dirty="0" smtClean="0"/>
              <a:t>humiliation</a:t>
            </a:r>
            <a:r>
              <a:rPr lang="en-US" altLang="zh-CN" sz="2800" b="1" dirty="0" smtClean="0">
                <a:solidFill>
                  <a:schemeClr val="accent6">
                    <a:lumMod val="50000"/>
                  </a:schemeClr>
                </a:solidFill>
              </a:rPr>
              <a:t> </a:t>
            </a:r>
            <a:r>
              <a:rPr lang="en-US" altLang="zh-CN" sz="2800" i="1" dirty="0" smtClean="0">
                <a:solidFill>
                  <a:srgbClr val="C00000"/>
                </a:solidFill>
              </a:rPr>
              <a:t>n.</a:t>
            </a:r>
            <a:endParaRPr lang="zh-CN" altLang="en-US" dirty="0"/>
          </a:p>
        </p:txBody>
      </p:sp>
      <p:sp>
        <p:nvSpPr>
          <p:cNvPr id="12294"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pic>
        <p:nvPicPr>
          <p:cNvPr id="12297" name="图片 1">
            <a:hlinkClick r:id="rId5" action="ppaction://hlinksldjump"/>
          </p:cNvPr>
          <p:cNvPicPr>
            <a:picLocks noChangeAspect="1"/>
          </p:cNvPicPr>
          <p:nvPr/>
        </p:nvPicPr>
        <p:blipFill>
          <a:blip r:embed="rId6"/>
          <a:srcRect/>
          <a:stretch>
            <a:fillRect/>
          </a:stretch>
        </p:blipFill>
        <p:spPr bwMode="auto">
          <a:xfrm>
            <a:off x="8191811" y="6118225"/>
            <a:ext cx="760413" cy="539750"/>
          </a:xfrm>
          <a:prstGeom prst="rect">
            <a:avLst/>
          </a:prstGeom>
          <a:noFill/>
          <a:ln w="9525">
            <a:noFill/>
            <a:miter lim="800000"/>
            <a:headEnd/>
            <a:tailEnd/>
          </a:ln>
        </p:spPr>
      </p:pic>
      <p:pic>
        <p:nvPicPr>
          <p:cNvPr id="10" name="图片 9" descr="END"/>
          <p:cNvPicPr>
            <a:picLocks noChangeAspect="1" noChangeArrowheads="1"/>
          </p:cNvPicPr>
          <p:nvPr/>
        </p:nvPicPr>
        <p:blipFill>
          <a:blip r:embed="rId7"/>
          <a:srcRect/>
          <a:stretch>
            <a:fillRect/>
          </a:stretch>
        </p:blipFill>
        <p:spPr bwMode="auto">
          <a:xfrm>
            <a:off x="7163242" y="6272904"/>
            <a:ext cx="474663" cy="225425"/>
          </a:xfrm>
          <a:prstGeom prst="rect">
            <a:avLst/>
          </a:prstGeom>
          <a:noFill/>
          <a:ln w="9525">
            <a:noFill/>
            <a:miter lim="800000"/>
            <a:headEnd/>
            <a:tailEnd/>
          </a:ln>
        </p:spPr>
      </p:pic>
      <p:pic>
        <p:nvPicPr>
          <p:cNvPr id="27649" name="Picture 1" descr="C:\Users\zhao\AppData\Roaming\Tencent\Users\27957503\QQ\WinTemp\RichOle\4ZSN9E$QZHTO7~M0R[K5JH1.png"/>
          <p:cNvPicPr>
            <a:picLocks noChangeAspect="1" noChangeArrowheads="1"/>
          </p:cNvPicPr>
          <p:nvPr/>
        </p:nvPicPr>
        <p:blipFill>
          <a:blip r:embed="rId8"/>
          <a:srcRect/>
          <a:stretch>
            <a:fillRect/>
          </a:stretch>
        </p:blipFill>
        <p:spPr bwMode="auto">
          <a:xfrm>
            <a:off x="2040636" y="808863"/>
            <a:ext cx="1666875" cy="285750"/>
          </a:xfrm>
          <a:prstGeom prst="rect">
            <a:avLst/>
          </a:prstGeom>
          <a:noFill/>
        </p:spPr>
      </p:pic>
      <p:pic>
        <p:nvPicPr>
          <p:cNvPr id="9" name="图片 5" descr="Back">
            <a:hlinkClick r:id="rId9" action="ppaction://hlinksldjump"/>
          </p:cNvPr>
          <p:cNvPicPr>
            <a:picLocks noChangeAspect="1" noChangeArrowheads="1"/>
          </p:cNvPicPr>
          <p:nvPr/>
        </p:nvPicPr>
        <p:blipFill>
          <a:blip r:embed="rId10"/>
          <a:srcRect/>
          <a:stretch>
            <a:fillRect/>
          </a:stretch>
        </p:blipFill>
        <p:spPr bwMode="auto">
          <a:xfrm>
            <a:off x="7656513" y="47625"/>
            <a:ext cx="558800" cy="3937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
                                            <p:txEl>
                                              <p:pRg st="3" end="3"/>
                                            </p:txEl>
                                          </p:spTgt>
                                        </p:tgtEl>
                                        <p:attrNameLst>
                                          <p:attrName>style.visibility</p:attrName>
                                        </p:attrNameLst>
                                      </p:cBhvr>
                                      <p:to>
                                        <p:strVal val="visible"/>
                                      </p:to>
                                    </p:set>
                                    <p:animEffect transition="in" filter="dissolve">
                                      <p:cBhvr>
                                        <p:cTn id="7" dur="500"/>
                                        <p:tgtEl>
                                          <p:spTgt spid="15">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5">
                                            <p:txEl>
                                              <p:pRg st="5" end="5"/>
                                            </p:txEl>
                                          </p:spTgt>
                                        </p:tgtEl>
                                        <p:attrNameLst>
                                          <p:attrName>style.visibility</p:attrName>
                                        </p:attrNameLst>
                                      </p:cBhvr>
                                      <p:to>
                                        <p:strVal val="visible"/>
                                      </p:to>
                                    </p:set>
                                    <p:animEffect transition="in" filter="dissolve">
                                      <p:cBhvr>
                                        <p:cTn id="12" dur="500"/>
                                        <p:tgtEl>
                                          <p:spTgt spid="15">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5">
                                            <p:txEl>
                                              <p:pRg st="7" end="7"/>
                                            </p:txEl>
                                          </p:spTgt>
                                        </p:tgtEl>
                                        <p:attrNameLst>
                                          <p:attrName>style.visibility</p:attrName>
                                        </p:attrNameLst>
                                      </p:cBhvr>
                                      <p:to>
                                        <p:strVal val="visible"/>
                                      </p:to>
                                    </p:set>
                                    <p:animEffect transition="in" filter="dissolve">
                                      <p:cBhvr>
                                        <p:cTn id="17" dur="500"/>
                                        <p:tgtEl>
                                          <p:spTgt spid="15">
                                            <p:txEl>
                                              <p:pRg st="7" end="7"/>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dissolve">
                                      <p:cBhvr>
                                        <p:cTn id="22"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12291" name="图片 6" descr="Home">
            <a:hlinkClick r:id="rId3" action="ppaction://hlinksldjump"/>
          </p:cNvPr>
          <p:cNvPicPr>
            <a:picLocks noChangeAspect="1" noChangeArrowheads="1"/>
          </p:cNvPicPr>
          <p:nvPr/>
        </p:nvPicPr>
        <p:blipFill>
          <a:blip r:embed="rId4"/>
          <a:srcRect/>
          <a:stretch>
            <a:fillRect/>
          </a:stretch>
        </p:blipFill>
        <p:spPr bwMode="auto">
          <a:xfrm>
            <a:off x="8331200" y="52388"/>
            <a:ext cx="484188" cy="441325"/>
          </a:xfrm>
          <a:prstGeom prst="rect">
            <a:avLst/>
          </a:prstGeom>
          <a:noFill/>
          <a:ln w="9525">
            <a:noFill/>
            <a:miter lim="800000"/>
            <a:headEnd/>
            <a:tailEnd/>
          </a:ln>
        </p:spPr>
      </p:pic>
      <p:sp>
        <p:nvSpPr>
          <p:cNvPr id="15" name="内容占位符 2"/>
          <p:cNvSpPr>
            <a:spLocks noGrp="1"/>
          </p:cNvSpPr>
          <p:nvPr>
            <p:ph idx="1"/>
          </p:nvPr>
        </p:nvSpPr>
        <p:spPr>
          <a:xfrm>
            <a:off x="184150" y="627063"/>
            <a:ext cx="8834438" cy="6065837"/>
          </a:xfrm>
        </p:spPr>
        <p:txBody>
          <a:bodyPr/>
          <a:lstStyle/>
          <a:p>
            <a:pPr algn="just" eaLnBrk="1" hangingPunct="1">
              <a:lnSpc>
                <a:spcPct val="100000"/>
              </a:lnSpc>
              <a:buNone/>
            </a:pPr>
            <a:r>
              <a:rPr lang="en-US" sz="3200" b="1" dirty="0" smtClean="0"/>
              <a:t>affirm</a:t>
            </a:r>
            <a:r>
              <a:rPr lang="en-US" b="1" dirty="0" smtClean="0"/>
              <a:t> </a:t>
            </a:r>
            <a:r>
              <a:rPr lang="en-US" dirty="0" smtClean="0"/>
              <a:t>                          </a:t>
            </a:r>
            <a:r>
              <a:rPr lang="en-US" i="1" dirty="0" err="1" smtClean="0">
                <a:solidFill>
                  <a:srgbClr val="C00000"/>
                </a:solidFill>
              </a:rPr>
              <a:t>vt</a:t>
            </a:r>
            <a:r>
              <a:rPr lang="en-US" i="1" dirty="0" smtClean="0">
                <a:solidFill>
                  <a:srgbClr val="C00000"/>
                </a:solidFill>
              </a:rPr>
              <a:t>.</a:t>
            </a:r>
            <a:r>
              <a:rPr lang="en-US" i="1" dirty="0" smtClean="0"/>
              <a:t> </a:t>
            </a:r>
            <a:r>
              <a:rPr lang="en-US" dirty="0" smtClean="0"/>
              <a:t>(</a:t>
            </a:r>
            <a:r>
              <a:rPr lang="en-US" i="1" dirty="0" err="1" smtClean="0"/>
              <a:t>fml</a:t>
            </a:r>
            <a:r>
              <a:rPr lang="en-US" dirty="0" smtClean="0"/>
              <a:t>) to state that sth. is true or you agree with it, especially in public</a:t>
            </a:r>
            <a:r>
              <a:rPr lang="zh-CN" altLang="en-US" sz="2000" dirty="0" smtClean="0"/>
              <a:t>（</a:t>
            </a:r>
            <a:r>
              <a:rPr lang="zh-CN" altLang="en-US" sz="2400" dirty="0" smtClean="0">
                <a:solidFill>
                  <a:srgbClr val="0070C0"/>
                </a:solidFill>
              </a:rPr>
              <a:t>尤指公开地）断言，声明，肯定，证实</a:t>
            </a:r>
            <a:endParaRPr lang="en-US" altLang="zh-CN" sz="2000" dirty="0" smtClean="0">
              <a:solidFill>
                <a:srgbClr val="0070C0"/>
              </a:solidFill>
            </a:endParaRPr>
          </a:p>
          <a:p>
            <a:pPr algn="just" eaLnBrk="1" hangingPunct="1">
              <a:lnSpc>
                <a:spcPct val="100000"/>
              </a:lnSpc>
              <a:buNone/>
            </a:pPr>
            <a:r>
              <a:rPr lang="en-US" altLang="zh-CN" i="1" dirty="0" smtClean="0"/>
              <a:t>e.g. </a:t>
            </a:r>
            <a:endParaRPr lang="zh-CN" altLang="en-US" sz="4800" i="1" dirty="0" smtClean="0"/>
          </a:p>
          <a:p>
            <a:pPr marL="514350" lvl="1" indent="-514350" algn="just" eaLnBrk="1" hangingPunct="1">
              <a:lnSpc>
                <a:spcPct val="100000"/>
              </a:lnSpc>
              <a:buFont typeface="+mj-lt"/>
              <a:buAutoNum type="arabicPeriod"/>
              <a:defRPr/>
            </a:pPr>
            <a:r>
              <a:rPr lang="en-US" altLang="zh-CN" sz="2800" dirty="0" smtClean="0"/>
              <a:t>This report is positively denied in official circles, who affirm that nothing of the kind occurred, but that the story is made out of whole cloth.</a:t>
            </a:r>
          </a:p>
          <a:p>
            <a:pPr marL="182563" lvl="1" indent="-182563" algn="just" eaLnBrk="1" hangingPunct="1">
              <a:lnSpc>
                <a:spcPct val="100000"/>
              </a:lnSpc>
              <a:buNone/>
              <a:defRPr/>
            </a:pPr>
            <a:r>
              <a:rPr lang="zh-CN" altLang="en-US" dirty="0" smtClean="0">
                <a:solidFill>
                  <a:srgbClr val="0070C0"/>
                </a:solidFill>
              </a:rPr>
              <a:t>       这篇报导为官方人士所明确否认，他们断言根本没有这回事，</a:t>
            </a:r>
            <a:endParaRPr lang="en-US" altLang="zh-CN" dirty="0" smtClean="0">
              <a:solidFill>
                <a:srgbClr val="0070C0"/>
              </a:solidFill>
            </a:endParaRPr>
          </a:p>
          <a:p>
            <a:pPr marL="182563" lvl="1" indent="-182563" algn="just" eaLnBrk="1" hangingPunct="1">
              <a:lnSpc>
                <a:spcPct val="100000"/>
              </a:lnSpc>
              <a:buNone/>
              <a:defRPr/>
            </a:pPr>
            <a:r>
              <a:rPr lang="en-US" altLang="zh-CN" dirty="0">
                <a:solidFill>
                  <a:srgbClr val="0070C0"/>
                </a:solidFill>
              </a:rPr>
              <a:t> </a:t>
            </a:r>
            <a:r>
              <a:rPr lang="en-US" altLang="zh-CN" dirty="0" smtClean="0">
                <a:solidFill>
                  <a:srgbClr val="0070C0"/>
                </a:solidFill>
              </a:rPr>
              <a:t>      </a:t>
            </a:r>
            <a:r>
              <a:rPr lang="zh-CN" altLang="en-US" dirty="0" smtClean="0">
                <a:solidFill>
                  <a:srgbClr val="0070C0"/>
                </a:solidFill>
              </a:rPr>
              <a:t>其内容纯属捏造。</a:t>
            </a:r>
            <a:endParaRPr lang="en-US" altLang="zh-CN" dirty="0" smtClean="0">
              <a:solidFill>
                <a:srgbClr val="0070C0"/>
              </a:solidFill>
            </a:endParaRPr>
          </a:p>
          <a:p>
            <a:pPr marL="514350" lvl="1" indent="-514350" algn="just" eaLnBrk="1" hangingPunct="1">
              <a:lnSpc>
                <a:spcPct val="100000"/>
              </a:lnSpc>
              <a:buFont typeface="+mj-lt"/>
              <a:buAutoNum type="arabicPeriod" startAt="2"/>
              <a:defRPr/>
            </a:pPr>
            <a:r>
              <a:rPr lang="en-US" altLang="zh-CN" sz="2800" dirty="0" smtClean="0"/>
              <a:t>Everything I had accomplished seemed to affirm that opinion.</a:t>
            </a:r>
          </a:p>
          <a:p>
            <a:pPr marL="182563" lvl="1" indent="-182563" eaLnBrk="1" hangingPunct="1">
              <a:lnSpc>
                <a:spcPct val="100000"/>
              </a:lnSpc>
              <a:buNone/>
              <a:defRPr/>
            </a:pPr>
            <a:r>
              <a:rPr lang="zh-CN" altLang="en-US" sz="2800" dirty="0" smtClean="0"/>
              <a:t>      </a:t>
            </a:r>
            <a:r>
              <a:rPr lang="zh-CN" altLang="en-US" dirty="0" smtClean="0">
                <a:solidFill>
                  <a:srgbClr val="0070C0"/>
                </a:solidFill>
              </a:rPr>
              <a:t>我所取得的一切似乎都证明那个观点是对的。</a:t>
            </a:r>
            <a:endParaRPr lang="zh-CN" altLang="en-US" dirty="0"/>
          </a:p>
        </p:txBody>
      </p:sp>
      <p:sp>
        <p:nvSpPr>
          <p:cNvPr id="12294"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dirty="0">
                <a:solidFill>
                  <a:schemeClr val="bg1"/>
                </a:solidFill>
                <a:latin typeface="Arial Black" pitchFamily="34" charset="0"/>
                <a:sym typeface="宋体" pitchFamily="2" charset="-122"/>
              </a:rPr>
              <a:t>Words &amp; Phrases</a:t>
            </a:r>
          </a:p>
        </p:txBody>
      </p:sp>
      <p:pic>
        <p:nvPicPr>
          <p:cNvPr id="10" name="图片 9" descr="END"/>
          <p:cNvPicPr>
            <a:picLocks noChangeAspect="1" noChangeArrowheads="1"/>
          </p:cNvPicPr>
          <p:nvPr/>
        </p:nvPicPr>
        <p:blipFill>
          <a:blip r:embed="rId5"/>
          <a:srcRect/>
          <a:stretch>
            <a:fillRect/>
          </a:stretch>
        </p:blipFill>
        <p:spPr bwMode="auto">
          <a:xfrm>
            <a:off x="7163242" y="6272904"/>
            <a:ext cx="474663" cy="225425"/>
          </a:xfrm>
          <a:prstGeom prst="rect">
            <a:avLst/>
          </a:prstGeom>
          <a:noFill/>
          <a:ln w="9525">
            <a:noFill/>
            <a:miter lim="800000"/>
            <a:headEnd/>
            <a:tailEnd/>
          </a:ln>
        </p:spPr>
      </p:pic>
      <p:pic>
        <p:nvPicPr>
          <p:cNvPr id="26625" name="Picture 1" descr="C:\Users\zhao\AppData\Roaming\Tencent\Users\27957503\QQ\WinTemp\RichOle\3WS42CG_WN7U)K%P[3){SSR.png"/>
          <p:cNvPicPr>
            <a:picLocks noChangeAspect="1" noChangeArrowheads="1"/>
          </p:cNvPicPr>
          <p:nvPr/>
        </p:nvPicPr>
        <p:blipFill>
          <a:blip r:embed="rId6"/>
          <a:srcRect/>
          <a:stretch>
            <a:fillRect/>
          </a:stretch>
        </p:blipFill>
        <p:spPr bwMode="auto">
          <a:xfrm>
            <a:off x="1809750" y="813054"/>
            <a:ext cx="1000125" cy="247650"/>
          </a:xfrm>
          <a:prstGeom prst="rect">
            <a:avLst/>
          </a:prstGeom>
          <a:noFill/>
        </p:spPr>
      </p:pic>
      <p:pic>
        <p:nvPicPr>
          <p:cNvPr id="9" name="图片 5" descr="Back">
            <a:hlinkClick r:id="rId7" action="ppaction://hlinksldjump"/>
          </p:cNvPr>
          <p:cNvPicPr>
            <a:picLocks noChangeAspect="1" noChangeArrowheads="1"/>
          </p:cNvPicPr>
          <p:nvPr/>
        </p:nvPicPr>
        <p:blipFill>
          <a:blip r:embed="rId8"/>
          <a:srcRect/>
          <a:stretch>
            <a:fillRect/>
          </a:stretch>
        </p:blipFill>
        <p:spPr bwMode="auto">
          <a:xfrm>
            <a:off x="7656513" y="47625"/>
            <a:ext cx="558800" cy="393700"/>
          </a:xfrm>
          <a:prstGeom prst="rect">
            <a:avLst/>
          </a:prstGeom>
          <a:noFill/>
          <a:ln w="9525">
            <a:noFill/>
            <a:miter lim="800000"/>
            <a:headEnd/>
            <a:tailEnd/>
          </a:ln>
        </p:spPr>
      </p:pic>
      <p:pic>
        <p:nvPicPr>
          <p:cNvPr id="11" name="图片 1">
            <a:hlinkClick r:id="rId9" action="ppaction://hlinksldjump"/>
          </p:cNvPr>
          <p:cNvPicPr>
            <a:picLocks noChangeAspect="1"/>
          </p:cNvPicPr>
          <p:nvPr/>
        </p:nvPicPr>
        <p:blipFill>
          <a:blip r:embed="rId10"/>
          <a:srcRect/>
          <a:stretch>
            <a:fillRect/>
          </a:stretch>
        </p:blipFill>
        <p:spPr bwMode="auto">
          <a:xfrm>
            <a:off x="8191811" y="6118225"/>
            <a:ext cx="760413" cy="53975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
                                            <p:txEl>
                                              <p:pRg st="3" end="3"/>
                                            </p:txEl>
                                          </p:spTgt>
                                        </p:tgtEl>
                                        <p:attrNameLst>
                                          <p:attrName>style.visibility</p:attrName>
                                        </p:attrNameLst>
                                      </p:cBhvr>
                                      <p:to>
                                        <p:strVal val="visible"/>
                                      </p:to>
                                    </p:set>
                                    <p:animEffect transition="in" filter="dissolve">
                                      <p:cBhvr>
                                        <p:cTn id="7" dur="500"/>
                                        <p:tgtEl>
                                          <p:spTgt spid="15">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5">
                                            <p:txEl>
                                              <p:pRg st="4" end="4"/>
                                            </p:txEl>
                                          </p:spTgt>
                                        </p:tgtEl>
                                        <p:attrNameLst>
                                          <p:attrName>style.visibility</p:attrName>
                                        </p:attrNameLst>
                                      </p:cBhvr>
                                      <p:to>
                                        <p:strVal val="visible"/>
                                      </p:to>
                                    </p:set>
                                    <p:animEffect transition="in" filter="dissolve">
                                      <p:cBhvr>
                                        <p:cTn id="12" dur="500"/>
                                        <p:tgtEl>
                                          <p:spTgt spid="15">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5">
                                            <p:txEl>
                                              <p:pRg st="6" end="6"/>
                                            </p:txEl>
                                          </p:spTgt>
                                        </p:tgtEl>
                                        <p:attrNameLst>
                                          <p:attrName>style.visibility</p:attrName>
                                        </p:attrNameLst>
                                      </p:cBhvr>
                                      <p:to>
                                        <p:strVal val="visible"/>
                                      </p:to>
                                    </p:set>
                                    <p:animEffect transition="in" filter="dissolve">
                                      <p:cBhvr>
                                        <p:cTn id="17" dur="500"/>
                                        <p:tgtEl>
                                          <p:spTgt spid="15">
                                            <p:txEl>
                                              <p:pRg st="6" end="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dissolve">
                                      <p:cBhvr>
                                        <p:cTn id="22"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4101" name="图片 5" descr="Back">
            <a:hlinkClick r:id="rId3" action="ppaction://hlinksldjump"/>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56513" y="47625"/>
            <a:ext cx="558800" cy="393700"/>
          </a:xfrm>
          <a:prstGeom prst="rect">
            <a:avLst/>
          </a:prstGeom>
          <a:noFill/>
          <a:ln>
            <a:noFill/>
          </a:ln>
          <a:scene3d>
            <a:camera prst="orthographicFront"/>
            <a:lightRig rig="threePt" dir="t"/>
          </a:scene3d>
          <a:sp3d>
            <a:bevelT/>
          </a:sp3d>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9" name="图片 6" descr="Home">
            <a:hlinkClick r:id="rId5" action="ppaction://hlinksldjump"/>
          </p:cNvPr>
          <p:cNvPicPr>
            <a:picLocks noChangeAspect="1" noChangeArrowheads="1"/>
          </p:cNvPicPr>
          <p:nvPr/>
        </p:nvPicPr>
        <p:blipFill>
          <a:blip r:embed="rId6"/>
          <a:srcRect/>
          <a:stretch>
            <a:fillRect/>
          </a:stretch>
        </p:blipFill>
        <p:spPr bwMode="auto">
          <a:xfrm>
            <a:off x="8331200" y="52388"/>
            <a:ext cx="484188" cy="441325"/>
          </a:xfrm>
          <a:prstGeom prst="rect">
            <a:avLst/>
          </a:prstGeom>
          <a:noFill/>
          <a:ln w="9525">
            <a:noFill/>
            <a:miter lim="800000"/>
            <a:headEnd/>
            <a:tailEnd/>
          </a:ln>
        </p:spPr>
      </p:pic>
      <p:sp>
        <p:nvSpPr>
          <p:cNvPr id="4100" name="文本框 4"/>
          <p:cNvSpPr txBox="1">
            <a:spLocks noChangeArrowheads="1"/>
          </p:cNvSpPr>
          <p:nvPr/>
        </p:nvSpPr>
        <p:spPr bwMode="auto">
          <a:xfrm>
            <a:off x="184150" y="74613"/>
            <a:ext cx="2216150" cy="460375"/>
          </a:xfrm>
          <a:prstGeom prst="rect">
            <a:avLst/>
          </a:prstGeom>
          <a:noFill/>
          <a:ln w="9525">
            <a:noFill/>
            <a:miter lim="800000"/>
            <a:headEnd/>
            <a:tailEnd/>
          </a:ln>
        </p:spPr>
        <p:txBody>
          <a:bodyPr>
            <a:spAutoFit/>
          </a:bodyPr>
          <a:lstStyle/>
          <a:p>
            <a:pPr eaLnBrk="1" hangingPunct="1">
              <a:buFont typeface="Arial" charset="0"/>
              <a:buNone/>
            </a:pPr>
            <a:r>
              <a:rPr lang="en-US" altLang="zh-CN" sz="2400">
                <a:solidFill>
                  <a:schemeClr val="bg1"/>
                </a:solidFill>
                <a:latin typeface="Arial Black" pitchFamily="34" charset="0"/>
              </a:rPr>
              <a:t>Warming Up</a:t>
            </a:r>
          </a:p>
        </p:txBody>
      </p:sp>
      <p:pic>
        <p:nvPicPr>
          <p:cNvPr id="4102" name="图片 10" descr="MORE"/>
          <p:cNvPicPr>
            <a:picLocks noChangeAspect="1" noChangeArrowheads="1"/>
          </p:cNvPicPr>
          <p:nvPr/>
        </p:nvPicPr>
        <p:blipFill>
          <a:blip r:embed="rId7"/>
          <a:srcRect/>
          <a:stretch>
            <a:fillRect/>
          </a:stretch>
        </p:blipFill>
        <p:spPr bwMode="auto">
          <a:xfrm>
            <a:off x="7991475" y="6237288"/>
            <a:ext cx="912813" cy="228600"/>
          </a:xfrm>
          <a:prstGeom prst="rect">
            <a:avLst/>
          </a:prstGeom>
          <a:noFill/>
          <a:ln w="9525">
            <a:noFill/>
            <a:miter lim="800000"/>
            <a:headEnd/>
            <a:tailEnd/>
          </a:ln>
        </p:spPr>
      </p:pic>
      <p:pic>
        <p:nvPicPr>
          <p:cNvPr id="3073" name="Picture 1" descr="C:\Users\zhao\AppData\Roaming\Tencent\Users\27957503\QQ\WinTemp\RichOle\2B`_]%8%}OAJJ%M(J)OFE%J.png"/>
          <p:cNvPicPr>
            <a:picLocks noChangeAspect="1" noChangeArrowheads="1"/>
          </p:cNvPicPr>
          <p:nvPr/>
        </p:nvPicPr>
        <p:blipFill>
          <a:blip r:embed="rId8"/>
          <a:srcRect/>
          <a:stretch>
            <a:fillRect/>
          </a:stretch>
        </p:blipFill>
        <p:spPr bwMode="auto">
          <a:xfrm>
            <a:off x="6365264" y="1889274"/>
            <a:ext cx="2476500" cy="3257550"/>
          </a:xfrm>
          <a:prstGeom prst="rect">
            <a:avLst/>
          </a:prstGeom>
          <a:noFill/>
        </p:spPr>
      </p:pic>
      <p:sp>
        <p:nvSpPr>
          <p:cNvPr id="11" name="TextBox 10"/>
          <p:cNvSpPr txBox="1"/>
          <p:nvPr/>
        </p:nvSpPr>
        <p:spPr>
          <a:xfrm>
            <a:off x="6174764" y="5280174"/>
            <a:ext cx="2695575" cy="646331"/>
          </a:xfrm>
          <a:prstGeom prst="rect">
            <a:avLst/>
          </a:prstGeom>
          <a:noFill/>
        </p:spPr>
        <p:txBody>
          <a:bodyPr wrap="square" rtlCol="0">
            <a:spAutoFit/>
          </a:bodyPr>
          <a:lstStyle/>
          <a:p>
            <a:pPr algn="ctr"/>
            <a:r>
              <a:rPr lang="en-US" altLang="zh-CN" b="1" dirty="0" smtClean="0">
                <a:solidFill>
                  <a:schemeClr val="accent5">
                    <a:lumMod val="50000"/>
                  </a:schemeClr>
                </a:solidFill>
              </a:rPr>
              <a:t>Bertrand Russell, </a:t>
            </a:r>
          </a:p>
          <a:p>
            <a:pPr algn="ctr"/>
            <a:r>
              <a:rPr lang="en-US" altLang="zh-CN" b="1" dirty="0" smtClean="0">
                <a:solidFill>
                  <a:schemeClr val="accent5">
                    <a:lumMod val="50000"/>
                  </a:schemeClr>
                </a:solidFill>
              </a:rPr>
              <a:t>a British philosopher</a:t>
            </a:r>
            <a:endParaRPr lang="zh-CN" altLang="en-US" dirty="0">
              <a:solidFill>
                <a:schemeClr val="accent5">
                  <a:lumMod val="50000"/>
                </a:schemeClr>
              </a:solidFill>
            </a:endParaRPr>
          </a:p>
        </p:txBody>
      </p:sp>
      <p:sp>
        <p:nvSpPr>
          <p:cNvPr id="2" name="TextBox 1"/>
          <p:cNvSpPr txBox="1"/>
          <p:nvPr/>
        </p:nvSpPr>
        <p:spPr>
          <a:xfrm>
            <a:off x="482844" y="888018"/>
            <a:ext cx="2576146" cy="523220"/>
          </a:xfrm>
          <a:prstGeom prst="rect">
            <a:avLst/>
          </a:prstGeom>
          <a:noFill/>
        </p:spPr>
        <p:txBody>
          <a:bodyPr wrap="square" rtlCol="0">
            <a:spAutoFit/>
          </a:bodyPr>
          <a:lstStyle/>
          <a:p>
            <a:r>
              <a:rPr lang="en-US" altLang="zh-CN" sz="2800" b="1" dirty="0">
                <a:solidFill>
                  <a:schemeClr val="accent1">
                    <a:lumMod val="50000"/>
                  </a:schemeClr>
                </a:solidFill>
              </a:rPr>
              <a:t>Statement </a:t>
            </a:r>
            <a:r>
              <a:rPr lang="en-US" altLang="zh-CN" sz="2800" b="1" dirty="0" smtClean="0">
                <a:solidFill>
                  <a:schemeClr val="accent1">
                    <a:lumMod val="50000"/>
                  </a:schemeClr>
                </a:solidFill>
              </a:rPr>
              <a:t>2</a:t>
            </a:r>
            <a:endParaRPr lang="en-US" altLang="zh-CN" sz="2800" b="1" dirty="0">
              <a:solidFill>
                <a:schemeClr val="accent1">
                  <a:lumMod val="50000"/>
                </a:schemeClr>
              </a:solidFill>
            </a:endParaRPr>
          </a:p>
        </p:txBody>
      </p:sp>
      <p:sp>
        <p:nvSpPr>
          <p:cNvPr id="3" name="TextBox 2"/>
          <p:cNvSpPr txBox="1"/>
          <p:nvPr/>
        </p:nvSpPr>
        <p:spPr>
          <a:xfrm>
            <a:off x="3341626" y="6010854"/>
            <a:ext cx="3274231" cy="523220"/>
          </a:xfrm>
          <a:prstGeom prst="rect">
            <a:avLst/>
          </a:prstGeom>
          <a:noFill/>
        </p:spPr>
        <p:txBody>
          <a:bodyPr wrap="square" rtlCol="0">
            <a:spAutoFit/>
          </a:bodyPr>
          <a:lstStyle/>
          <a:p>
            <a:r>
              <a:rPr lang="en-US" altLang="zh-CN" sz="2800" dirty="0" smtClean="0"/>
              <a:t>—Bertrand Russell</a:t>
            </a:r>
            <a:endParaRPr lang="en-US" altLang="zh-CN" sz="2800" dirty="0"/>
          </a:p>
        </p:txBody>
      </p:sp>
      <p:sp>
        <p:nvSpPr>
          <p:cNvPr id="4" name="TextBox 3"/>
          <p:cNvSpPr txBox="1"/>
          <p:nvPr/>
        </p:nvSpPr>
        <p:spPr>
          <a:xfrm>
            <a:off x="499696" y="1608993"/>
            <a:ext cx="5675068" cy="4401205"/>
          </a:xfrm>
          <a:prstGeom prst="rect">
            <a:avLst/>
          </a:prstGeom>
          <a:noFill/>
        </p:spPr>
        <p:txBody>
          <a:bodyPr wrap="square" rtlCol="0">
            <a:spAutoFit/>
          </a:bodyPr>
          <a:lstStyle/>
          <a:p>
            <a:pPr algn="just"/>
            <a:r>
              <a:rPr lang="en-US" altLang="zh-CN" sz="2800" dirty="0"/>
              <a:t>Passive acceptance of the teacher’s wisdom is easy to most boys and girls. It involves no effort of independent thought, and seems rational because the teacher knows more than his pupils; it is moreover the way to win the </a:t>
            </a:r>
            <a:r>
              <a:rPr lang="en-US" altLang="zh-CN" sz="2800" dirty="0" err="1"/>
              <a:t>favour</a:t>
            </a:r>
            <a:r>
              <a:rPr lang="en-US" altLang="zh-CN" sz="2800" dirty="0"/>
              <a:t> of the teacher unless he is a very exceptional man</a:t>
            </a:r>
            <a:r>
              <a:rPr lang="en-US" altLang="zh-CN" sz="2800" dirty="0" smtClean="0"/>
              <a:t>. </a:t>
            </a:r>
            <a:r>
              <a:rPr lang="en-US" altLang="zh-CN" sz="2800" dirty="0"/>
              <a:t>Yet the habit of passive acceptance is a disastrous one in later life.</a:t>
            </a:r>
            <a:endParaRPr lang="zh-CN" altLang="en-US" sz="28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102"/>
                                        </p:tgtEl>
                                        <p:attrNameLst>
                                          <p:attrName>style.visibility</p:attrName>
                                        </p:attrNameLst>
                                      </p:cBhvr>
                                      <p:to>
                                        <p:strVal val="visible"/>
                                      </p:to>
                                    </p:set>
                                    <p:animEffect transition="in" filter="dissolve">
                                      <p:cBhvr>
                                        <p:cTn id="7" dur="1000"/>
                                        <p:tgtEl>
                                          <p:spTgt spid="41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12291" name="图片 6" descr="Home">
            <a:hlinkClick r:id="rId3" action="ppaction://hlinksldjump"/>
          </p:cNvPr>
          <p:cNvPicPr>
            <a:picLocks noChangeAspect="1" noChangeArrowheads="1"/>
          </p:cNvPicPr>
          <p:nvPr/>
        </p:nvPicPr>
        <p:blipFill>
          <a:blip r:embed="rId4"/>
          <a:srcRect/>
          <a:stretch>
            <a:fillRect/>
          </a:stretch>
        </p:blipFill>
        <p:spPr bwMode="auto">
          <a:xfrm>
            <a:off x="8331200" y="52388"/>
            <a:ext cx="484188" cy="441325"/>
          </a:xfrm>
          <a:prstGeom prst="rect">
            <a:avLst/>
          </a:prstGeom>
          <a:noFill/>
          <a:ln w="9525">
            <a:noFill/>
            <a:miter lim="800000"/>
            <a:headEnd/>
            <a:tailEnd/>
          </a:ln>
        </p:spPr>
      </p:pic>
      <p:sp>
        <p:nvSpPr>
          <p:cNvPr id="15" name="内容占位符 2"/>
          <p:cNvSpPr>
            <a:spLocks noGrp="1"/>
          </p:cNvSpPr>
          <p:nvPr>
            <p:ph idx="1"/>
          </p:nvPr>
        </p:nvSpPr>
        <p:spPr>
          <a:xfrm>
            <a:off x="184150" y="627063"/>
            <a:ext cx="8834438" cy="6065837"/>
          </a:xfrm>
        </p:spPr>
        <p:txBody>
          <a:bodyPr/>
          <a:lstStyle/>
          <a:p>
            <a:pPr>
              <a:lnSpc>
                <a:spcPct val="100000"/>
              </a:lnSpc>
              <a:buNone/>
            </a:pPr>
            <a:r>
              <a:rPr lang="en-US" sz="3200" b="1" dirty="0" smtClean="0"/>
              <a:t>powerfully </a:t>
            </a:r>
            <a:r>
              <a:rPr lang="en-US" sz="3200" dirty="0" smtClean="0"/>
              <a:t> </a:t>
            </a:r>
            <a:r>
              <a:rPr lang="en-US" dirty="0" smtClean="0"/>
              <a:t>                           </a:t>
            </a:r>
            <a:r>
              <a:rPr lang="en-US" i="1" dirty="0" err="1" smtClean="0">
                <a:solidFill>
                  <a:srgbClr val="C00000"/>
                </a:solidFill>
              </a:rPr>
              <a:t>ad.</a:t>
            </a:r>
            <a:endParaRPr lang="zh-CN" altLang="en-US" sz="4000" dirty="0" smtClean="0">
              <a:solidFill>
                <a:srgbClr val="C00000"/>
              </a:solidFill>
            </a:endParaRPr>
          </a:p>
          <a:p>
            <a:pPr algn="just">
              <a:lnSpc>
                <a:spcPct val="100000"/>
              </a:lnSpc>
              <a:buNone/>
            </a:pPr>
            <a:r>
              <a:rPr lang="en-US" b="1" dirty="0" smtClean="0"/>
              <a:t>1. </a:t>
            </a:r>
            <a:r>
              <a:rPr lang="en-US" dirty="0" smtClean="0"/>
              <a:t>in a way that the feeling or effect is very strong or great </a:t>
            </a:r>
            <a:r>
              <a:rPr lang="zh-CN" altLang="en-US" sz="2400" dirty="0" smtClean="0">
                <a:solidFill>
                  <a:srgbClr val="0070C0"/>
                </a:solidFill>
              </a:rPr>
              <a:t>（效果）巨大地；（感情）强烈地 </a:t>
            </a:r>
            <a:endParaRPr lang="en-US" altLang="zh-CN" sz="2000" dirty="0" smtClean="0">
              <a:solidFill>
                <a:srgbClr val="0070C0"/>
              </a:solidFill>
            </a:endParaRPr>
          </a:p>
          <a:p>
            <a:pPr algn="just">
              <a:lnSpc>
                <a:spcPct val="100000"/>
              </a:lnSpc>
              <a:buNone/>
            </a:pPr>
            <a:r>
              <a:rPr lang="en-US" altLang="zh-CN" i="1" dirty="0" smtClean="0"/>
              <a:t>e.g. </a:t>
            </a:r>
            <a:r>
              <a:rPr lang="en-US" altLang="zh-CN" dirty="0" smtClean="0"/>
              <a:t>Music can have a powerfully subliminal effect.</a:t>
            </a:r>
          </a:p>
          <a:p>
            <a:pPr algn="just">
              <a:lnSpc>
                <a:spcPct val="100000"/>
              </a:lnSpc>
              <a:buNone/>
            </a:pPr>
            <a:r>
              <a:rPr lang="en-US" altLang="zh-CN" dirty="0" smtClean="0"/>
              <a:t>       </a:t>
            </a:r>
            <a:r>
              <a:rPr lang="zh-CN" altLang="en-US" sz="2400" dirty="0" smtClean="0">
                <a:solidFill>
                  <a:srgbClr val="0070C0"/>
                </a:solidFill>
              </a:rPr>
              <a:t>音乐能产生强烈的潜意识效果。</a:t>
            </a:r>
            <a:endParaRPr lang="zh-CN" altLang="en-US" dirty="0" smtClean="0">
              <a:solidFill>
                <a:srgbClr val="0070C0"/>
              </a:solidFill>
            </a:endParaRPr>
          </a:p>
          <a:p>
            <a:pPr algn="just">
              <a:lnSpc>
                <a:spcPct val="100000"/>
              </a:lnSpc>
              <a:buNone/>
            </a:pPr>
            <a:r>
              <a:rPr lang="en-US" b="1" dirty="0" smtClean="0"/>
              <a:t>2. </a:t>
            </a:r>
            <a:r>
              <a:rPr lang="en-US" dirty="0" smtClean="0"/>
              <a:t>in a way that is able to influence or control what people do or think </a:t>
            </a:r>
            <a:r>
              <a:rPr lang="zh-CN" altLang="en-US" sz="2400" dirty="0" smtClean="0">
                <a:solidFill>
                  <a:srgbClr val="0070C0"/>
                </a:solidFill>
              </a:rPr>
              <a:t>有影响力地；能控制他人地</a:t>
            </a:r>
            <a:endParaRPr lang="en-US" altLang="zh-CN" sz="2000" dirty="0" smtClean="0">
              <a:solidFill>
                <a:srgbClr val="0070C0"/>
              </a:solidFill>
            </a:endParaRPr>
          </a:p>
          <a:p>
            <a:pPr algn="just">
              <a:lnSpc>
                <a:spcPct val="100000"/>
              </a:lnSpc>
              <a:buNone/>
            </a:pPr>
            <a:r>
              <a:rPr lang="en-US" altLang="zh-CN" sz="2800" i="1" dirty="0" smtClean="0"/>
              <a:t>e.g. </a:t>
            </a:r>
            <a:r>
              <a:rPr lang="en-US" dirty="0"/>
              <a:t>Mobile phones of the latest fashion appeal powerfully </a:t>
            </a:r>
            <a:endParaRPr lang="en-US" dirty="0" smtClean="0"/>
          </a:p>
          <a:p>
            <a:pPr algn="just">
              <a:lnSpc>
                <a:spcPct val="100000"/>
              </a:lnSpc>
              <a:buNone/>
            </a:pPr>
            <a:r>
              <a:rPr lang="en-US" dirty="0"/>
              <a:t> </a:t>
            </a:r>
            <a:r>
              <a:rPr lang="en-US" dirty="0" smtClean="0"/>
              <a:t>       to </a:t>
            </a:r>
            <a:r>
              <a:rPr lang="en-US" dirty="0"/>
              <a:t>the young.</a:t>
            </a:r>
            <a:endParaRPr lang="en-US" dirty="0" smtClean="0"/>
          </a:p>
          <a:p>
            <a:pPr>
              <a:lnSpc>
                <a:spcPct val="100000"/>
              </a:lnSpc>
              <a:buNone/>
            </a:pPr>
            <a:r>
              <a:rPr lang="zh-CN" altLang="en-US" dirty="0" smtClean="0"/>
              <a:t>        </a:t>
            </a:r>
            <a:r>
              <a:rPr lang="zh-CN" altLang="en-US" sz="2400" dirty="0" smtClean="0">
                <a:solidFill>
                  <a:srgbClr val="0070C0"/>
                </a:solidFill>
              </a:rPr>
              <a:t>最新</a:t>
            </a:r>
            <a:r>
              <a:rPr lang="zh-CN" altLang="en-US" sz="2400" dirty="0">
                <a:solidFill>
                  <a:srgbClr val="0070C0"/>
                </a:solidFill>
              </a:rPr>
              <a:t>款式的手机很吸引年轻人。</a:t>
            </a:r>
            <a:endParaRPr lang="zh-CN" altLang="en-US" dirty="0" smtClean="0">
              <a:solidFill>
                <a:srgbClr val="0070C0"/>
              </a:solidFill>
            </a:endParaRPr>
          </a:p>
          <a:p>
            <a:pPr marL="182563" lvl="1" indent="-182563" eaLnBrk="1" hangingPunct="1">
              <a:buNone/>
              <a:defRPr/>
            </a:pPr>
            <a:r>
              <a:rPr lang="en-US" altLang="zh-CN" sz="2800" b="1" dirty="0" smtClean="0">
                <a:solidFill>
                  <a:schemeClr val="accent6">
                    <a:lumMod val="50000"/>
                  </a:schemeClr>
                </a:solidFill>
              </a:rPr>
              <a:t>Word family:  </a:t>
            </a:r>
            <a:r>
              <a:rPr lang="en-US" altLang="zh-CN" sz="2800" b="1" dirty="0" smtClean="0">
                <a:solidFill>
                  <a:schemeClr val="tx1">
                    <a:lumMod val="95000"/>
                    <a:lumOff val="5000"/>
                  </a:schemeClr>
                </a:solidFill>
              </a:rPr>
              <a:t>power</a:t>
            </a:r>
            <a:r>
              <a:rPr lang="en-US" altLang="zh-CN" sz="2800" b="1" dirty="0" smtClean="0">
                <a:solidFill>
                  <a:schemeClr val="accent6">
                    <a:lumMod val="50000"/>
                  </a:schemeClr>
                </a:solidFill>
              </a:rPr>
              <a:t>  </a:t>
            </a:r>
            <a:r>
              <a:rPr lang="en-US" altLang="zh-CN" sz="2800" i="1" dirty="0" smtClean="0">
                <a:solidFill>
                  <a:srgbClr val="C00000"/>
                </a:solidFill>
              </a:rPr>
              <a:t>n.   </a:t>
            </a:r>
            <a:r>
              <a:rPr lang="en-US" altLang="zh-CN" sz="2800" b="1" dirty="0" smtClean="0"/>
              <a:t>powerful  </a:t>
            </a:r>
            <a:r>
              <a:rPr lang="en-US" altLang="zh-CN" sz="2800" i="1" dirty="0" smtClean="0">
                <a:solidFill>
                  <a:srgbClr val="C00000"/>
                </a:solidFill>
              </a:rPr>
              <a:t>a. </a:t>
            </a:r>
          </a:p>
        </p:txBody>
      </p:sp>
      <p:sp>
        <p:nvSpPr>
          <p:cNvPr id="12294"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dirty="0">
                <a:solidFill>
                  <a:schemeClr val="bg1"/>
                </a:solidFill>
                <a:latin typeface="Arial Black" pitchFamily="34" charset="0"/>
                <a:sym typeface="宋体" pitchFamily="2" charset="-122"/>
              </a:rPr>
              <a:t>Words &amp; Phrases</a:t>
            </a:r>
          </a:p>
        </p:txBody>
      </p:sp>
      <p:pic>
        <p:nvPicPr>
          <p:cNvPr id="10" name="图片 9" descr="END"/>
          <p:cNvPicPr>
            <a:picLocks noChangeAspect="1" noChangeArrowheads="1"/>
          </p:cNvPicPr>
          <p:nvPr/>
        </p:nvPicPr>
        <p:blipFill>
          <a:blip r:embed="rId5"/>
          <a:srcRect/>
          <a:stretch>
            <a:fillRect/>
          </a:stretch>
        </p:blipFill>
        <p:spPr bwMode="auto">
          <a:xfrm>
            <a:off x="7163242" y="6272904"/>
            <a:ext cx="474663" cy="225425"/>
          </a:xfrm>
          <a:prstGeom prst="rect">
            <a:avLst/>
          </a:prstGeom>
          <a:noFill/>
          <a:ln w="9525">
            <a:noFill/>
            <a:miter lim="800000"/>
            <a:headEnd/>
            <a:tailEnd/>
          </a:ln>
        </p:spPr>
      </p:pic>
      <p:pic>
        <p:nvPicPr>
          <p:cNvPr id="25601" name="Picture 1" descr="C:\Users\zhao\AppData\Roaming\Tencent\Users\27957503\QQ\WinTemp\RichOle\T}K[3}R5Y5}(BCV@C@K22}X.png"/>
          <p:cNvPicPr>
            <a:picLocks noChangeAspect="1" noChangeArrowheads="1"/>
          </p:cNvPicPr>
          <p:nvPr/>
        </p:nvPicPr>
        <p:blipFill>
          <a:blip r:embed="rId6"/>
          <a:srcRect/>
          <a:stretch>
            <a:fillRect/>
          </a:stretch>
        </p:blipFill>
        <p:spPr bwMode="auto">
          <a:xfrm>
            <a:off x="2637663" y="800862"/>
            <a:ext cx="1238250" cy="342900"/>
          </a:xfrm>
          <a:prstGeom prst="rect">
            <a:avLst/>
          </a:prstGeom>
          <a:noFill/>
        </p:spPr>
      </p:pic>
      <p:pic>
        <p:nvPicPr>
          <p:cNvPr id="9" name="图片 5" descr="Back">
            <a:hlinkClick r:id="rId7" action="ppaction://hlinksldjump"/>
          </p:cNvPr>
          <p:cNvPicPr>
            <a:picLocks noChangeAspect="1" noChangeArrowheads="1"/>
          </p:cNvPicPr>
          <p:nvPr/>
        </p:nvPicPr>
        <p:blipFill>
          <a:blip r:embed="rId8"/>
          <a:srcRect/>
          <a:stretch>
            <a:fillRect/>
          </a:stretch>
        </p:blipFill>
        <p:spPr bwMode="auto">
          <a:xfrm>
            <a:off x="7656513" y="47625"/>
            <a:ext cx="558800" cy="393700"/>
          </a:xfrm>
          <a:prstGeom prst="rect">
            <a:avLst/>
          </a:prstGeom>
          <a:noFill/>
          <a:ln w="9525">
            <a:noFill/>
            <a:miter lim="800000"/>
            <a:headEnd/>
            <a:tailEnd/>
          </a:ln>
        </p:spPr>
      </p:pic>
      <p:pic>
        <p:nvPicPr>
          <p:cNvPr id="11" name="图片 1">
            <a:hlinkClick r:id="rId9" action="ppaction://hlinksldjump"/>
          </p:cNvPr>
          <p:cNvPicPr>
            <a:picLocks noChangeAspect="1"/>
          </p:cNvPicPr>
          <p:nvPr/>
        </p:nvPicPr>
        <p:blipFill>
          <a:blip r:embed="rId10"/>
          <a:srcRect/>
          <a:stretch>
            <a:fillRect/>
          </a:stretch>
        </p:blipFill>
        <p:spPr bwMode="auto">
          <a:xfrm>
            <a:off x="8191811" y="6118225"/>
            <a:ext cx="760413" cy="53975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
                                            <p:txEl>
                                              <p:pRg st="3" end="3"/>
                                            </p:txEl>
                                          </p:spTgt>
                                        </p:tgtEl>
                                        <p:attrNameLst>
                                          <p:attrName>style.visibility</p:attrName>
                                        </p:attrNameLst>
                                      </p:cBhvr>
                                      <p:to>
                                        <p:strVal val="visible"/>
                                      </p:to>
                                    </p:set>
                                    <p:animEffect transition="in" filter="dissolve">
                                      <p:cBhvr>
                                        <p:cTn id="7" dur="500"/>
                                        <p:tgtEl>
                                          <p:spTgt spid="15">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5">
                                            <p:txEl>
                                              <p:pRg st="7" end="7"/>
                                            </p:txEl>
                                          </p:spTgt>
                                        </p:tgtEl>
                                        <p:attrNameLst>
                                          <p:attrName>style.visibility</p:attrName>
                                        </p:attrNameLst>
                                      </p:cBhvr>
                                      <p:to>
                                        <p:strVal val="visible"/>
                                      </p:to>
                                    </p:set>
                                    <p:animEffect transition="in" filter="dissolve">
                                      <p:cBhvr>
                                        <p:cTn id="12" dur="500"/>
                                        <p:tgtEl>
                                          <p:spTgt spid="15">
                                            <p:txEl>
                                              <p:pRg st="7" end="7"/>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5">
                                            <p:txEl>
                                              <p:pRg st="8" end="8"/>
                                            </p:txEl>
                                          </p:spTgt>
                                        </p:tgtEl>
                                        <p:attrNameLst>
                                          <p:attrName>style.visibility</p:attrName>
                                        </p:attrNameLst>
                                      </p:cBhvr>
                                      <p:to>
                                        <p:strVal val="visible"/>
                                      </p:to>
                                    </p:set>
                                    <p:animEffect transition="in" filter="dissolve">
                                      <p:cBhvr>
                                        <p:cTn id="17" dur="500"/>
                                        <p:tgtEl>
                                          <p:spTgt spid="15">
                                            <p:txEl>
                                              <p:pRg st="8" end="8"/>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dissolve">
                                      <p:cBhvr>
                                        <p:cTn id="22"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12290" name="图片 5" descr="Back">
            <a:hlinkClick r:id="rId3" action="ppaction://hlinksldjump"/>
          </p:cNvPr>
          <p:cNvPicPr>
            <a:picLocks noChangeAspect="1" noChangeArrowheads="1"/>
          </p:cNvPicPr>
          <p:nvPr/>
        </p:nvPicPr>
        <p:blipFill>
          <a:blip r:embed="rId4"/>
          <a:srcRect/>
          <a:stretch>
            <a:fillRect/>
          </a:stretch>
        </p:blipFill>
        <p:spPr bwMode="auto">
          <a:xfrm>
            <a:off x="7656513" y="47625"/>
            <a:ext cx="558800" cy="393700"/>
          </a:xfrm>
          <a:prstGeom prst="rect">
            <a:avLst/>
          </a:prstGeom>
          <a:noFill/>
          <a:ln w="9525">
            <a:noFill/>
            <a:miter lim="800000"/>
            <a:headEnd/>
            <a:tailEnd/>
          </a:ln>
        </p:spPr>
      </p:pic>
      <p:pic>
        <p:nvPicPr>
          <p:cNvPr id="12291" name="图片 6" descr="Home">
            <a:hlinkClick r:id="rId5" action="ppaction://hlinksldjump"/>
          </p:cNvPr>
          <p:cNvPicPr>
            <a:picLocks noChangeAspect="1" noChangeArrowheads="1"/>
          </p:cNvPicPr>
          <p:nvPr/>
        </p:nvPicPr>
        <p:blipFill>
          <a:blip r:embed="rId6"/>
          <a:srcRect/>
          <a:stretch>
            <a:fillRect/>
          </a:stretch>
        </p:blipFill>
        <p:spPr bwMode="auto">
          <a:xfrm>
            <a:off x="8331200" y="52388"/>
            <a:ext cx="484188" cy="441325"/>
          </a:xfrm>
          <a:prstGeom prst="rect">
            <a:avLst/>
          </a:prstGeom>
          <a:noFill/>
          <a:ln w="9525">
            <a:noFill/>
            <a:miter lim="800000"/>
            <a:headEnd/>
            <a:tailEnd/>
          </a:ln>
        </p:spPr>
      </p:pic>
      <p:sp>
        <p:nvSpPr>
          <p:cNvPr id="15" name="内容占位符 2"/>
          <p:cNvSpPr>
            <a:spLocks noGrp="1"/>
          </p:cNvSpPr>
          <p:nvPr>
            <p:ph idx="1"/>
          </p:nvPr>
        </p:nvSpPr>
        <p:spPr>
          <a:xfrm>
            <a:off x="184150" y="627063"/>
            <a:ext cx="8834438" cy="6065837"/>
          </a:xfrm>
        </p:spPr>
        <p:txBody>
          <a:bodyPr/>
          <a:lstStyle/>
          <a:p>
            <a:pPr algn="just">
              <a:lnSpc>
                <a:spcPct val="100000"/>
              </a:lnSpc>
              <a:buNone/>
            </a:pPr>
            <a:r>
              <a:rPr lang="en-US" sz="3200" b="1" dirty="0" smtClean="0"/>
              <a:t>think for yourself: </a:t>
            </a:r>
            <a:r>
              <a:rPr lang="en-US" dirty="0"/>
              <a:t>to consider </a:t>
            </a:r>
            <a:r>
              <a:rPr lang="en-US" dirty="0" smtClean="0"/>
              <a:t>facts and make decisions, instead of depending on sb. else’s judgment </a:t>
            </a:r>
            <a:r>
              <a:rPr lang="zh-CN" altLang="en-US" sz="2400" dirty="0" smtClean="0">
                <a:solidFill>
                  <a:srgbClr val="0070C0"/>
                </a:solidFill>
              </a:rPr>
              <a:t>自己做决定；独立思考</a:t>
            </a:r>
            <a:endParaRPr lang="en-US" altLang="zh-CN" sz="2400" dirty="0" smtClean="0">
              <a:solidFill>
                <a:srgbClr val="0070C0"/>
              </a:solidFill>
            </a:endParaRPr>
          </a:p>
          <a:p>
            <a:pPr>
              <a:lnSpc>
                <a:spcPct val="100000"/>
              </a:lnSpc>
              <a:buNone/>
            </a:pPr>
            <a:r>
              <a:rPr lang="en-US" altLang="zh-CN" i="1" dirty="0" smtClean="0"/>
              <a:t>e.g. </a:t>
            </a:r>
          </a:p>
          <a:p>
            <a:pPr marL="515937" indent="-514350" algn="just">
              <a:lnSpc>
                <a:spcPct val="100000"/>
              </a:lnSpc>
              <a:buAutoNum type="arabicPeriod"/>
            </a:pPr>
            <a:r>
              <a:rPr lang="en-US" dirty="0" smtClean="0"/>
              <a:t>Don’t let him take away your freedom to think for yourself.</a:t>
            </a:r>
          </a:p>
          <a:p>
            <a:pPr algn="just">
              <a:lnSpc>
                <a:spcPct val="100000"/>
              </a:lnSpc>
              <a:buNone/>
            </a:pPr>
            <a:r>
              <a:rPr lang="zh-CN" altLang="en-US" sz="2400" dirty="0" smtClean="0">
                <a:solidFill>
                  <a:srgbClr val="0070C0"/>
                </a:solidFill>
              </a:rPr>
              <a:t>       别让他夺去你独立思考的自由。</a:t>
            </a:r>
            <a:endParaRPr lang="en-US" altLang="zh-CN" sz="2400" dirty="0" smtClean="0">
              <a:solidFill>
                <a:srgbClr val="0070C0"/>
              </a:solidFill>
            </a:endParaRPr>
          </a:p>
          <a:p>
            <a:pPr marL="515937" indent="-514350" algn="just">
              <a:lnSpc>
                <a:spcPct val="100000"/>
              </a:lnSpc>
              <a:buFont typeface="+mj-lt"/>
              <a:buAutoNum type="arabicPeriod" startAt="2"/>
            </a:pPr>
            <a:r>
              <a:rPr lang="en-US" dirty="0" smtClean="0"/>
              <a:t>You are not meant to think for yourself; you are here to carry out my orders.</a:t>
            </a:r>
          </a:p>
          <a:p>
            <a:pPr>
              <a:lnSpc>
                <a:spcPct val="100000"/>
              </a:lnSpc>
              <a:buNone/>
            </a:pPr>
            <a:r>
              <a:rPr lang="zh-CN" altLang="en-US" dirty="0" smtClean="0"/>
              <a:t>      </a:t>
            </a:r>
            <a:r>
              <a:rPr lang="zh-CN" altLang="en-US" sz="2400" dirty="0" smtClean="0">
                <a:solidFill>
                  <a:srgbClr val="0070C0"/>
                </a:solidFill>
              </a:rPr>
              <a:t>你们的职责不是自作主张；你们是来执行我的命令的。</a:t>
            </a:r>
            <a:endParaRPr lang="zh-CN" altLang="en-US" dirty="0"/>
          </a:p>
        </p:txBody>
      </p:sp>
      <p:sp>
        <p:nvSpPr>
          <p:cNvPr id="12294"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dirty="0">
                <a:solidFill>
                  <a:schemeClr val="bg1"/>
                </a:solidFill>
                <a:latin typeface="Arial Black" pitchFamily="34" charset="0"/>
                <a:sym typeface="宋体" pitchFamily="2" charset="-122"/>
              </a:rPr>
              <a:t>Words &amp; Phrases</a:t>
            </a:r>
          </a:p>
        </p:txBody>
      </p:sp>
      <p:pic>
        <p:nvPicPr>
          <p:cNvPr id="12297" name="图片 1">
            <a:hlinkClick r:id="rId7" action="ppaction://hlinksldjump"/>
          </p:cNvPr>
          <p:cNvPicPr>
            <a:picLocks noChangeAspect="1"/>
          </p:cNvPicPr>
          <p:nvPr/>
        </p:nvPicPr>
        <p:blipFill>
          <a:blip r:embed="rId8"/>
          <a:srcRect/>
          <a:stretch>
            <a:fillRect/>
          </a:stretch>
        </p:blipFill>
        <p:spPr bwMode="auto">
          <a:xfrm>
            <a:off x="8191811" y="6118225"/>
            <a:ext cx="760413" cy="539750"/>
          </a:xfrm>
          <a:prstGeom prst="rect">
            <a:avLst/>
          </a:prstGeom>
          <a:noFill/>
          <a:ln w="9525">
            <a:noFill/>
            <a:miter lim="800000"/>
            <a:headEnd/>
            <a:tailEnd/>
          </a:ln>
        </p:spPr>
      </p:pic>
      <p:pic>
        <p:nvPicPr>
          <p:cNvPr id="10" name="图片 9" descr="END"/>
          <p:cNvPicPr>
            <a:picLocks noChangeAspect="1" noChangeArrowheads="1"/>
          </p:cNvPicPr>
          <p:nvPr/>
        </p:nvPicPr>
        <p:blipFill>
          <a:blip r:embed="rId9"/>
          <a:srcRect/>
          <a:stretch>
            <a:fillRect/>
          </a:stretch>
        </p:blipFill>
        <p:spPr bwMode="auto">
          <a:xfrm>
            <a:off x="7163242" y="6272904"/>
            <a:ext cx="474663" cy="22542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
                                            <p:txEl>
                                              <p:pRg st="3" end="3"/>
                                            </p:txEl>
                                          </p:spTgt>
                                        </p:tgtEl>
                                        <p:attrNameLst>
                                          <p:attrName>style.visibility</p:attrName>
                                        </p:attrNameLst>
                                      </p:cBhvr>
                                      <p:to>
                                        <p:strVal val="visible"/>
                                      </p:to>
                                    </p:set>
                                    <p:animEffect transition="in" filter="dissolve">
                                      <p:cBhvr>
                                        <p:cTn id="7" dur="500"/>
                                        <p:tgtEl>
                                          <p:spTgt spid="15">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5">
                                            <p:txEl>
                                              <p:pRg st="5" end="5"/>
                                            </p:txEl>
                                          </p:spTgt>
                                        </p:tgtEl>
                                        <p:attrNameLst>
                                          <p:attrName>style.visibility</p:attrName>
                                        </p:attrNameLst>
                                      </p:cBhvr>
                                      <p:to>
                                        <p:strVal val="visible"/>
                                      </p:to>
                                    </p:set>
                                    <p:animEffect transition="in" filter="dissolve">
                                      <p:cBhvr>
                                        <p:cTn id="12" dur="500"/>
                                        <p:tgtEl>
                                          <p:spTgt spid="15">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dissolve">
                                      <p:cBhvr>
                                        <p:cTn id="17"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12291" name="图片 6" descr="Home">
            <a:hlinkClick r:id="rId3" action="ppaction://hlinksldjump"/>
          </p:cNvPr>
          <p:cNvPicPr>
            <a:picLocks noChangeAspect="1" noChangeArrowheads="1"/>
          </p:cNvPicPr>
          <p:nvPr/>
        </p:nvPicPr>
        <p:blipFill>
          <a:blip r:embed="rId4"/>
          <a:srcRect/>
          <a:stretch>
            <a:fillRect/>
          </a:stretch>
        </p:blipFill>
        <p:spPr bwMode="auto">
          <a:xfrm>
            <a:off x="8331200" y="52388"/>
            <a:ext cx="484188" cy="441325"/>
          </a:xfrm>
          <a:prstGeom prst="rect">
            <a:avLst/>
          </a:prstGeom>
          <a:noFill/>
          <a:ln w="9525">
            <a:noFill/>
            <a:miter lim="800000"/>
            <a:headEnd/>
            <a:tailEnd/>
          </a:ln>
        </p:spPr>
      </p:pic>
      <p:sp>
        <p:nvSpPr>
          <p:cNvPr id="15" name="内容占位符 2"/>
          <p:cNvSpPr>
            <a:spLocks noGrp="1"/>
          </p:cNvSpPr>
          <p:nvPr>
            <p:ph idx="1"/>
          </p:nvPr>
        </p:nvSpPr>
        <p:spPr>
          <a:xfrm>
            <a:off x="184150" y="627063"/>
            <a:ext cx="8834438" cy="6065837"/>
          </a:xfrm>
        </p:spPr>
        <p:txBody>
          <a:bodyPr/>
          <a:lstStyle/>
          <a:p>
            <a:pPr>
              <a:lnSpc>
                <a:spcPct val="100000"/>
              </a:lnSpc>
              <a:buNone/>
            </a:pPr>
            <a:r>
              <a:rPr lang="en-US" sz="3200" b="1" dirty="0" smtClean="0"/>
              <a:t>on purpose</a:t>
            </a:r>
            <a:r>
              <a:rPr lang="en-US" altLang="zh-CN" sz="3200" b="1" dirty="0" smtClean="0"/>
              <a:t>: </a:t>
            </a:r>
            <a:r>
              <a:rPr lang="en-US" dirty="0" smtClean="0"/>
              <a:t>deliberately </a:t>
            </a:r>
            <a:r>
              <a:rPr lang="zh-CN" altLang="en-US" sz="2400" dirty="0" smtClean="0">
                <a:solidFill>
                  <a:srgbClr val="0070C0"/>
                </a:solidFill>
              </a:rPr>
              <a:t>（为了特定目的）特意地，故意地</a:t>
            </a:r>
            <a:endParaRPr lang="en-US" altLang="zh-CN" sz="2000" dirty="0" smtClean="0">
              <a:solidFill>
                <a:srgbClr val="0070C0"/>
              </a:solidFill>
            </a:endParaRPr>
          </a:p>
          <a:p>
            <a:pPr>
              <a:lnSpc>
                <a:spcPct val="100000"/>
              </a:lnSpc>
              <a:buNone/>
            </a:pPr>
            <a:r>
              <a:rPr lang="en-US" altLang="zh-CN" i="1" dirty="0" smtClean="0"/>
              <a:t>e.g. </a:t>
            </a:r>
          </a:p>
          <a:p>
            <a:pPr>
              <a:lnSpc>
                <a:spcPct val="100000"/>
              </a:lnSpc>
              <a:buNone/>
            </a:pPr>
            <a:r>
              <a:rPr lang="en-US" altLang="zh-CN" dirty="0" smtClean="0"/>
              <a:t>1. Was it an accident or did David do it on purpose?</a:t>
            </a:r>
          </a:p>
          <a:p>
            <a:pPr>
              <a:lnSpc>
                <a:spcPct val="100000"/>
              </a:lnSpc>
              <a:buNone/>
            </a:pPr>
            <a:r>
              <a:rPr lang="zh-CN" altLang="en-US" sz="2400" dirty="0" smtClean="0">
                <a:solidFill>
                  <a:srgbClr val="0070C0"/>
                </a:solidFill>
              </a:rPr>
              <a:t>     是意外还是戴维故意所为？</a:t>
            </a:r>
          </a:p>
          <a:p>
            <a:pPr>
              <a:lnSpc>
                <a:spcPct val="100000"/>
              </a:lnSpc>
              <a:buNone/>
            </a:pPr>
            <a:r>
              <a:rPr lang="en-US" altLang="zh-CN" dirty="0" smtClean="0"/>
              <a:t>2. I don’t think he stepped on your toes on purpose.</a:t>
            </a:r>
          </a:p>
          <a:p>
            <a:pPr>
              <a:lnSpc>
                <a:spcPct val="100000"/>
              </a:lnSpc>
              <a:buNone/>
            </a:pPr>
            <a:r>
              <a:rPr lang="zh-CN" altLang="en-US" sz="2400" dirty="0" smtClean="0">
                <a:solidFill>
                  <a:srgbClr val="0070C0"/>
                </a:solidFill>
              </a:rPr>
              <a:t>     我想他不是有意得罪你的。</a:t>
            </a:r>
            <a:endParaRPr lang="en-US" altLang="zh-CN" sz="2400" dirty="0" smtClean="0">
              <a:solidFill>
                <a:srgbClr val="0070C0"/>
              </a:solidFill>
            </a:endParaRPr>
          </a:p>
          <a:p>
            <a:pPr>
              <a:lnSpc>
                <a:spcPct val="100000"/>
              </a:lnSpc>
              <a:buNone/>
            </a:pPr>
            <a:r>
              <a:rPr lang="en-US" altLang="zh-CN" dirty="0" smtClean="0"/>
              <a:t>3. She sometimes does things on purpose just to annoy me.</a:t>
            </a:r>
          </a:p>
          <a:p>
            <a:pPr>
              <a:lnSpc>
                <a:spcPct val="100000"/>
              </a:lnSpc>
              <a:buNone/>
            </a:pPr>
            <a:r>
              <a:rPr lang="zh-CN" altLang="en-US" sz="2400" dirty="0" smtClean="0">
                <a:solidFill>
                  <a:srgbClr val="0070C0"/>
                </a:solidFill>
              </a:rPr>
              <a:t>     她有时存心做些事来使我生气。</a:t>
            </a:r>
            <a:endParaRPr lang="zh-CN" altLang="en-US" dirty="0"/>
          </a:p>
        </p:txBody>
      </p:sp>
      <p:sp>
        <p:nvSpPr>
          <p:cNvPr id="12294"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dirty="0">
                <a:solidFill>
                  <a:schemeClr val="bg1"/>
                </a:solidFill>
                <a:latin typeface="Arial Black" pitchFamily="34" charset="0"/>
                <a:sym typeface="宋体" pitchFamily="2" charset="-122"/>
              </a:rPr>
              <a:t>Words &amp; Phrases</a:t>
            </a:r>
          </a:p>
        </p:txBody>
      </p:sp>
      <p:pic>
        <p:nvPicPr>
          <p:cNvPr id="12297" name="图片 1">
            <a:hlinkClick r:id="rId5" action="ppaction://hlinksldjump"/>
          </p:cNvPr>
          <p:cNvPicPr>
            <a:picLocks noChangeAspect="1"/>
          </p:cNvPicPr>
          <p:nvPr/>
        </p:nvPicPr>
        <p:blipFill>
          <a:blip r:embed="rId6"/>
          <a:srcRect/>
          <a:stretch>
            <a:fillRect/>
          </a:stretch>
        </p:blipFill>
        <p:spPr bwMode="auto">
          <a:xfrm>
            <a:off x="8191811" y="6118225"/>
            <a:ext cx="760413" cy="539750"/>
          </a:xfrm>
          <a:prstGeom prst="rect">
            <a:avLst/>
          </a:prstGeom>
          <a:noFill/>
          <a:ln w="9525">
            <a:noFill/>
            <a:miter lim="800000"/>
            <a:headEnd/>
            <a:tailEnd/>
          </a:ln>
        </p:spPr>
      </p:pic>
      <p:pic>
        <p:nvPicPr>
          <p:cNvPr id="10" name="图片 9" descr="END"/>
          <p:cNvPicPr>
            <a:picLocks noChangeAspect="1" noChangeArrowheads="1"/>
          </p:cNvPicPr>
          <p:nvPr/>
        </p:nvPicPr>
        <p:blipFill>
          <a:blip r:embed="rId7"/>
          <a:srcRect/>
          <a:stretch>
            <a:fillRect/>
          </a:stretch>
        </p:blipFill>
        <p:spPr bwMode="auto">
          <a:xfrm>
            <a:off x="7163242" y="6272904"/>
            <a:ext cx="474663" cy="225425"/>
          </a:xfrm>
          <a:prstGeom prst="rect">
            <a:avLst/>
          </a:prstGeom>
          <a:noFill/>
          <a:ln w="9525">
            <a:noFill/>
            <a:miter lim="800000"/>
            <a:headEnd/>
            <a:tailEnd/>
          </a:ln>
        </p:spPr>
      </p:pic>
      <p:pic>
        <p:nvPicPr>
          <p:cNvPr id="8" name="图片 5" descr="Back">
            <a:hlinkClick r:id="rId8" action="ppaction://hlinksldjump"/>
          </p:cNvPr>
          <p:cNvPicPr>
            <a:picLocks noChangeAspect="1" noChangeArrowheads="1"/>
          </p:cNvPicPr>
          <p:nvPr/>
        </p:nvPicPr>
        <p:blipFill>
          <a:blip r:embed="rId9"/>
          <a:srcRect/>
          <a:stretch>
            <a:fillRect/>
          </a:stretch>
        </p:blipFill>
        <p:spPr bwMode="auto">
          <a:xfrm>
            <a:off x="7656513" y="47625"/>
            <a:ext cx="558800" cy="3937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
                                            <p:txEl>
                                              <p:pRg st="3" end="3"/>
                                            </p:txEl>
                                          </p:spTgt>
                                        </p:tgtEl>
                                        <p:attrNameLst>
                                          <p:attrName>style.visibility</p:attrName>
                                        </p:attrNameLst>
                                      </p:cBhvr>
                                      <p:to>
                                        <p:strVal val="visible"/>
                                      </p:to>
                                    </p:set>
                                    <p:animEffect transition="in" filter="dissolve">
                                      <p:cBhvr>
                                        <p:cTn id="7" dur="500"/>
                                        <p:tgtEl>
                                          <p:spTgt spid="15">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5">
                                            <p:txEl>
                                              <p:pRg st="5" end="5"/>
                                            </p:txEl>
                                          </p:spTgt>
                                        </p:tgtEl>
                                        <p:attrNameLst>
                                          <p:attrName>style.visibility</p:attrName>
                                        </p:attrNameLst>
                                      </p:cBhvr>
                                      <p:to>
                                        <p:strVal val="visible"/>
                                      </p:to>
                                    </p:set>
                                    <p:animEffect transition="in" filter="dissolve">
                                      <p:cBhvr>
                                        <p:cTn id="12" dur="500"/>
                                        <p:tgtEl>
                                          <p:spTgt spid="15">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5">
                                            <p:txEl>
                                              <p:pRg st="7" end="7"/>
                                            </p:txEl>
                                          </p:spTgt>
                                        </p:tgtEl>
                                        <p:attrNameLst>
                                          <p:attrName>style.visibility</p:attrName>
                                        </p:attrNameLst>
                                      </p:cBhvr>
                                      <p:to>
                                        <p:strVal val="visible"/>
                                      </p:to>
                                    </p:set>
                                    <p:animEffect transition="in" filter="dissolve">
                                      <p:cBhvr>
                                        <p:cTn id="17" dur="500"/>
                                        <p:tgtEl>
                                          <p:spTgt spid="15">
                                            <p:txEl>
                                              <p:pRg st="7" end="7"/>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dissolve">
                                      <p:cBhvr>
                                        <p:cTn id="22"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12291" name="图片 6" descr="Home">
            <a:hlinkClick r:id="rId3" action="ppaction://hlinksldjump"/>
          </p:cNvPr>
          <p:cNvPicPr>
            <a:picLocks noChangeAspect="1" noChangeArrowheads="1"/>
          </p:cNvPicPr>
          <p:nvPr/>
        </p:nvPicPr>
        <p:blipFill>
          <a:blip r:embed="rId4"/>
          <a:srcRect/>
          <a:stretch>
            <a:fillRect/>
          </a:stretch>
        </p:blipFill>
        <p:spPr bwMode="auto">
          <a:xfrm>
            <a:off x="8331200" y="52388"/>
            <a:ext cx="484188" cy="441325"/>
          </a:xfrm>
          <a:prstGeom prst="rect">
            <a:avLst/>
          </a:prstGeom>
          <a:noFill/>
          <a:ln w="9525">
            <a:noFill/>
            <a:miter lim="800000"/>
            <a:headEnd/>
            <a:tailEnd/>
          </a:ln>
        </p:spPr>
      </p:pic>
      <p:sp>
        <p:nvSpPr>
          <p:cNvPr id="15" name="内容占位符 2"/>
          <p:cNvSpPr>
            <a:spLocks noGrp="1"/>
          </p:cNvSpPr>
          <p:nvPr>
            <p:ph idx="1"/>
          </p:nvPr>
        </p:nvSpPr>
        <p:spPr>
          <a:xfrm>
            <a:off x="184150" y="627063"/>
            <a:ext cx="8834438" cy="6065837"/>
          </a:xfrm>
        </p:spPr>
        <p:txBody>
          <a:bodyPr/>
          <a:lstStyle/>
          <a:p>
            <a:pPr marL="182563" lvl="1" indent="-182563" algn="just" eaLnBrk="1" hangingPunct="1">
              <a:lnSpc>
                <a:spcPct val="100000"/>
              </a:lnSpc>
              <a:spcBef>
                <a:spcPts val="1000"/>
              </a:spcBef>
              <a:buNone/>
              <a:defRPr/>
            </a:pPr>
            <a:r>
              <a:rPr lang="en-US" sz="3200" b="1" spc="-40" dirty="0" smtClean="0"/>
              <a:t>not think much of:</a:t>
            </a:r>
            <a:r>
              <a:rPr lang="en-US" sz="3200" spc="-40" dirty="0" smtClean="0"/>
              <a:t> </a:t>
            </a:r>
            <a:r>
              <a:rPr lang="en-US" sz="2800" spc="-40" dirty="0"/>
              <a:t>to not like </a:t>
            </a:r>
            <a:r>
              <a:rPr lang="en-US" sz="2800" spc="-40" dirty="0" smtClean="0"/>
              <a:t>sb. or sth. very much </a:t>
            </a:r>
            <a:r>
              <a:rPr lang="en-US" spc="-40" dirty="0" smtClean="0">
                <a:solidFill>
                  <a:srgbClr val="0070C0"/>
                </a:solidFill>
                <a:latin typeface="+mn-ea"/>
              </a:rPr>
              <a:t>不大喜欢</a:t>
            </a:r>
            <a:endParaRPr lang="en-US" altLang="zh-CN" sz="2800" i="1" spc="-40" dirty="0" smtClean="0">
              <a:solidFill>
                <a:srgbClr val="0070C0"/>
              </a:solidFill>
              <a:latin typeface="+mn-ea"/>
            </a:endParaRPr>
          </a:p>
          <a:p>
            <a:pPr marL="182563" lvl="1" indent="-182563" eaLnBrk="1" hangingPunct="1">
              <a:lnSpc>
                <a:spcPct val="100000"/>
              </a:lnSpc>
              <a:spcBef>
                <a:spcPts val="1000"/>
              </a:spcBef>
              <a:buNone/>
              <a:defRPr/>
            </a:pPr>
            <a:r>
              <a:rPr lang="en-US" altLang="zh-CN" sz="2800" i="1" dirty="0" smtClean="0"/>
              <a:t>e.g. </a:t>
            </a:r>
          </a:p>
          <a:p>
            <a:pPr marL="514350" indent="-514350">
              <a:lnSpc>
                <a:spcPct val="100000"/>
              </a:lnSpc>
              <a:buFont typeface="+mj-lt"/>
              <a:buAutoNum type="arabicPeriod"/>
              <a:tabLst>
                <a:tab pos="0" algn="l"/>
              </a:tabLst>
            </a:pPr>
            <a:r>
              <a:rPr lang="en-US" altLang="zh-CN" dirty="0" smtClean="0"/>
              <a:t>I do not think much of her as a musician.</a:t>
            </a:r>
          </a:p>
          <a:p>
            <a:pPr marL="363538" indent="-363538">
              <a:lnSpc>
                <a:spcPct val="100000"/>
              </a:lnSpc>
              <a:buNone/>
              <a:tabLst>
                <a:tab pos="0" algn="l"/>
              </a:tabLst>
            </a:pPr>
            <a:r>
              <a:rPr lang="zh-CN" altLang="en-US" sz="2400" dirty="0" smtClean="0"/>
              <a:t>       </a:t>
            </a:r>
            <a:r>
              <a:rPr lang="zh-CN" altLang="en-US" sz="2400" dirty="0" smtClean="0">
                <a:solidFill>
                  <a:schemeClr val="hlink"/>
                </a:solidFill>
              </a:rPr>
              <a:t>她作为一名音乐家，我认为不怎么样。</a:t>
            </a:r>
          </a:p>
          <a:p>
            <a:pPr marL="514350" indent="-514350" algn="just">
              <a:lnSpc>
                <a:spcPct val="100000"/>
              </a:lnSpc>
              <a:buFont typeface="+mj-lt"/>
              <a:buAutoNum type="arabicPeriod" startAt="2"/>
              <a:tabLst>
                <a:tab pos="0" algn="l"/>
              </a:tabLst>
            </a:pPr>
            <a:r>
              <a:rPr lang="en-US" altLang="zh-CN" dirty="0" smtClean="0"/>
              <a:t>If this generation does not tackle climate change, its descendants will not think much of it.</a:t>
            </a:r>
          </a:p>
          <a:p>
            <a:pPr marL="182563" indent="-182563">
              <a:lnSpc>
                <a:spcPct val="100000"/>
              </a:lnSpc>
              <a:buNone/>
              <a:tabLst>
                <a:tab pos="0" algn="l"/>
              </a:tabLst>
            </a:pPr>
            <a:r>
              <a:rPr lang="zh-CN" altLang="en-US" dirty="0" smtClean="0"/>
              <a:t>      </a:t>
            </a:r>
            <a:r>
              <a:rPr lang="zh-CN" altLang="en-US" sz="2400" dirty="0" smtClean="0">
                <a:solidFill>
                  <a:schemeClr val="hlink"/>
                </a:solidFill>
              </a:rPr>
              <a:t>如果我们这代人对气候变化置之不理，那么我们的后代也不</a:t>
            </a:r>
            <a:endParaRPr lang="en-US" altLang="zh-CN" sz="2400" dirty="0" smtClean="0">
              <a:solidFill>
                <a:schemeClr val="hlink"/>
              </a:solidFill>
            </a:endParaRPr>
          </a:p>
          <a:p>
            <a:pPr marL="182563" indent="-182563">
              <a:lnSpc>
                <a:spcPct val="100000"/>
              </a:lnSpc>
              <a:buNone/>
              <a:tabLst>
                <a:tab pos="0" algn="l"/>
              </a:tabLst>
            </a:pPr>
            <a:r>
              <a:rPr lang="en-US" altLang="zh-CN" sz="2400" dirty="0">
                <a:solidFill>
                  <a:schemeClr val="hlink"/>
                </a:solidFill>
              </a:rPr>
              <a:t> </a:t>
            </a:r>
            <a:r>
              <a:rPr lang="en-US" altLang="zh-CN" sz="2400" dirty="0" smtClean="0">
                <a:solidFill>
                  <a:schemeClr val="hlink"/>
                </a:solidFill>
              </a:rPr>
              <a:t>      </a:t>
            </a:r>
            <a:r>
              <a:rPr lang="zh-CN" altLang="en-US" sz="2400" dirty="0" smtClean="0">
                <a:solidFill>
                  <a:schemeClr val="hlink"/>
                </a:solidFill>
              </a:rPr>
              <a:t>会对此加以重视。</a:t>
            </a:r>
            <a:endParaRPr lang="en-US" altLang="zh-CN" sz="2400" dirty="0" smtClean="0">
              <a:solidFill>
                <a:schemeClr val="hlink"/>
              </a:solidFill>
            </a:endParaRPr>
          </a:p>
        </p:txBody>
      </p:sp>
      <p:sp>
        <p:nvSpPr>
          <p:cNvPr id="12294"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dirty="0">
                <a:solidFill>
                  <a:schemeClr val="bg1"/>
                </a:solidFill>
                <a:latin typeface="Arial Black" pitchFamily="34" charset="0"/>
                <a:sym typeface="宋体" pitchFamily="2" charset="-122"/>
              </a:rPr>
              <a:t>Words &amp; Phrases</a:t>
            </a:r>
          </a:p>
        </p:txBody>
      </p:sp>
      <p:pic>
        <p:nvPicPr>
          <p:cNvPr id="12297" name="图片 1">
            <a:hlinkClick r:id="rId5" action="ppaction://hlinksldjump"/>
          </p:cNvPr>
          <p:cNvPicPr>
            <a:picLocks noChangeAspect="1"/>
          </p:cNvPicPr>
          <p:nvPr/>
        </p:nvPicPr>
        <p:blipFill>
          <a:blip r:embed="rId6"/>
          <a:srcRect/>
          <a:stretch>
            <a:fillRect/>
          </a:stretch>
        </p:blipFill>
        <p:spPr bwMode="auto">
          <a:xfrm>
            <a:off x="8191811" y="6118225"/>
            <a:ext cx="760413" cy="539750"/>
          </a:xfrm>
          <a:prstGeom prst="rect">
            <a:avLst/>
          </a:prstGeom>
          <a:noFill/>
          <a:ln w="9525">
            <a:noFill/>
            <a:miter lim="800000"/>
            <a:headEnd/>
            <a:tailEnd/>
          </a:ln>
        </p:spPr>
      </p:pic>
      <p:pic>
        <p:nvPicPr>
          <p:cNvPr id="10" name="图片 9" descr="END"/>
          <p:cNvPicPr>
            <a:picLocks noChangeAspect="1" noChangeArrowheads="1"/>
          </p:cNvPicPr>
          <p:nvPr/>
        </p:nvPicPr>
        <p:blipFill>
          <a:blip r:embed="rId7"/>
          <a:srcRect/>
          <a:stretch>
            <a:fillRect/>
          </a:stretch>
        </p:blipFill>
        <p:spPr bwMode="auto">
          <a:xfrm>
            <a:off x="7163242" y="6272904"/>
            <a:ext cx="474663" cy="225425"/>
          </a:xfrm>
          <a:prstGeom prst="rect">
            <a:avLst/>
          </a:prstGeom>
          <a:noFill/>
          <a:ln w="9525">
            <a:noFill/>
            <a:miter lim="800000"/>
            <a:headEnd/>
            <a:tailEnd/>
          </a:ln>
        </p:spPr>
      </p:pic>
      <p:pic>
        <p:nvPicPr>
          <p:cNvPr id="8" name="图片 5" descr="Back">
            <a:hlinkClick r:id="rId8" action="ppaction://hlinksldjump"/>
          </p:cNvPr>
          <p:cNvPicPr>
            <a:picLocks noChangeAspect="1" noChangeArrowheads="1"/>
          </p:cNvPicPr>
          <p:nvPr/>
        </p:nvPicPr>
        <p:blipFill>
          <a:blip r:embed="rId9"/>
          <a:srcRect/>
          <a:stretch>
            <a:fillRect/>
          </a:stretch>
        </p:blipFill>
        <p:spPr bwMode="auto">
          <a:xfrm>
            <a:off x="7656513" y="47625"/>
            <a:ext cx="558800" cy="3937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
                                            <p:txEl>
                                              <p:pRg st="3" end="3"/>
                                            </p:txEl>
                                          </p:spTgt>
                                        </p:tgtEl>
                                        <p:attrNameLst>
                                          <p:attrName>style.visibility</p:attrName>
                                        </p:attrNameLst>
                                      </p:cBhvr>
                                      <p:to>
                                        <p:strVal val="visible"/>
                                      </p:to>
                                    </p:set>
                                    <p:animEffect transition="in" filter="dissolve">
                                      <p:cBhvr>
                                        <p:cTn id="7" dur="500"/>
                                        <p:tgtEl>
                                          <p:spTgt spid="15">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5">
                                            <p:txEl>
                                              <p:pRg st="5" end="5"/>
                                            </p:txEl>
                                          </p:spTgt>
                                        </p:tgtEl>
                                        <p:attrNameLst>
                                          <p:attrName>style.visibility</p:attrName>
                                        </p:attrNameLst>
                                      </p:cBhvr>
                                      <p:to>
                                        <p:strVal val="visible"/>
                                      </p:to>
                                    </p:set>
                                    <p:animEffect transition="in" filter="dissolve">
                                      <p:cBhvr>
                                        <p:cTn id="12" dur="500"/>
                                        <p:tgtEl>
                                          <p:spTgt spid="15">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5">
                                            <p:txEl>
                                              <p:pRg st="6" end="6"/>
                                            </p:txEl>
                                          </p:spTgt>
                                        </p:tgtEl>
                                        <p:attrNameLst>
                                          <p:attrName>style.visibility</p:attrName>
                                        </p:attrNameLst>
                                      </p:cBhvr>
                                      <p:to>
                                        <p:strVal val="visible"/>
                                      </p:to>
                                    </p:set>
                                    <p:animEffect transition="in" filter="dissolve">
                                      <p:cBhvr>
                                        <p:cTn id="17" dur="500"/>
                                        <p:tgtEl>
                                          <p:spTgt spid="15">
                                            <p:txEl>
                                              <p:pRg st="6" end="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dissolve">
                                      <p:cBhvr>
                                        <p:cTn id="22"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12291" name="图片 6" descr="Home">
            <a:hlinkClick r:id="rId3" action="ppaction://hlinksldjump"/>
          </p:cNvPr>
          <p:cNvPicPr>
            <a:picLocks noChangeAspect="1" noChangeArrowheads="1"/>
          </p:cNvPicPr>
          <p:nvPr/>
        </p:nvPicPr>
        <p:blipFill>
          <a:blip r:embed="rId4"/>
          <a:srcRect/>
          <a:stretch>
            <a:fillRect/>
          </a:stretch>
        </p:blipFill>
        <p:spPr bwMode="auto">
          <a:xfrm>
            <a:off x="8331200" y="52388"/>
            <a:ext cx="484188" cy="441325"/>
          </a:xfrm>
          <a:prstGeom prst="rect">
            <a:avLst/>
          </a:prstGeom>
          <a:noFill/>
          <a:ln w="9525">
            <a:noFill/>
            <a:miter lim="800000"/>
            <a:headEnd/>
            <a:tailEnd/>
          </a:ln>
        </p:spPr>
      </p:pic>
      <p:sp>
        <p:nvSpPr>
          <p:cNvPr id="15" name="内容占位符 2"/>
          <p:cNvSpPr>
            <a:spLocks noGrp="1"/>
          </p:cNvSpPr>
          <p:nvPr>
            <p:ph idx="1"/>
          </p:nvPr>
        </p:nvSpPr>
        <p:spPr>
          <a:xfrm>
            <a:off x="184150" y="627063"/>
            <a:ext cx="8834438" cy="6065837"/>
          </a:xfrm>
        </p:spPr>
        <p:txBody>
          <a:bodyPr/>
          <a:lstStyle/>
          <a:p>
            <a:pPr algn="just" eaLnBrk="1" hangingPunct="1">
              <a:buNone/>
            </a:pPr>
            <a:r>
              <a:rPr lang="en-US" sz="3200" b="1" dirty="0" smtClean="0"/>
              <a:t>find out:</a:t>
            </a:r>
            <a:r>
              <a:rPr lang="en-US" sz="3200" dirty="0" smtClean="0"/>
              <a:t> </a:t>
            </a:r>
            <a:r>
              <a:rPr lang="en-US" altLang="zh-CN" dirty="0"/>
              <a:t>to </a:t>
            </a:r>
            <a:r>
              <a:rPr lang="en-US" dirty="0" smtClean="0"/>
              <a:t>discover a fact or piece of information</a:t>
            </a:r>
            <a:r>
              <a:rPr lang="en-US" sz="2400" dirty="0" smtClean="0">
                <a:solidFill>
                  <a:srgbClr val="0070C0"/>
                </a:solidFill>
              </a:rPr>
              <a:t>  </a:t>
            </a:r>
            <a:r>
              <a:rPr lang="zh-CN" altLang="en-US" sz="2400" dirty="0" smtClean="0">
                <a:solidFill>
                  <a:srgbClr val="0070C0"/>
                </a:solidFill>
                <a:latin typeface="+mn-ea"/>
              </a:rPr>
              <a:t>发现，查明，弄清</a:t>
            </a:r>
            <a:r>
              <a:rPr lang="en-US" sz="2400" dirty="0" smtClean="0">
                <a:solidFill>
                  <a:srgbClr val="0070C0"/>
                </a:solidFill>
                <a:latin typeface="+mn-ea"/>
              </a:rPr>
              <a:t>（事实或信息）</a:t>
            </a:r>
            <a:endParaRPr lang="zh-CN" altLang="en-US" sz="3600" dirty="0" smtClean="0">
              <a:solidFill>
                <a:srgbClr val="0070C0"/>
              </a:solidFill>
              <a:latin typeface="+mn-ea"/>
            </a:endParaRPr>
          </a:p>
          <a:p>
            <a:pPr marL="363538" indent="-363538" algn="just" eaLnBrk="1" hangingPunct="1">
              <a:buSzPct val="120000"/>
              <a:buNone/>
            </a:pPr>
            <a:r>
              <a:rPr lang="en-US" altLang="zh-CN" i="1" dirty="0" smtClean="0"/>
              <a:t>e.g.</a:t>
            </a:r>
          </a:p>
          <a:p>
            <a:pPr marL="514350" indent="-514350" algn="just" eaLnBrk="1" hangingPunct="1">
              <a:buSzPct val="100000"/>
              <a:buFont typeface="+mj-lt"/>
              <a:buAutoNum type="arabicPeriod"/>
            </a:pPr>
            <a:r>
              <a:rPr lang="en-US" altLang="zh-CN" dirty="0" smtClean="0"/>
              <a:t>We need to find out more about these night courses.</a:t>
            </a:r>
          </a:p>
          <a:p>
            <a:pPr marL="363538" indent="-363538" algn="just" eaLnBrk="1" hangingPunct="1">
              <a:buSzPct val="120000"/>
              <a:buNone/>
            </a:pPr>
            <a:r>
              <a:rPr lang="en-US" altLang="zh-CN" dirty="0" smtClean="0"/>
              <a:t>      </a:t>
            </a:r>
            <a:r>
              <a:rPr lang="zh-CN" altLang="en-US" sz="2400" dirty="0" smtClean="0">
                <a:solidFill>
                  <a:schemeClr val="hlink"/>
                </a:solidFill>
              </a:rPr>
              <a:t>我们需要进一步了解这些夜校的课程。</a:t>
            </a:r>
          </a:p>
          <a:p>
            <a:pPr marL="514350" indent="-514350" algn="just">
              <a:buFont typeface="+mj-lt"/>
              <a:buAutoNum type="arabicPeriod" startAt="2"/>
            </a:pPr>
            <a:r>
              <a:rPr lang="en-US" altLang="zh-CN" dirty="0" smtClean="0"/>
              <a:t>Science, to my mind, is applied honesty, the one reliable means we have to find out truth.</a:t>
            </a:r>
          </a:p>
          <a:p>
            <a:pPr marL="182563" indent="-182563" algn="just">
              <a:buNone/>
            </a:pPr>
            <a:r>
              <a:rPr lang="zh-CN" altLang="en-US" sz="2400" dirty="0" smtClean="0"/>
              <a:t>       </a:t>
            </a:r>
            <a:r>
              <a:rPr lang="zh-CN" altLang="en-US" sz="2400" dirty="0" smtClean="0">
                <a:solidFill>
                  <a:schemeClr val="hlink"/>
                </a:solidFill>
              </a:rPr>
              <a:t>在我心目中，科学是应用诚实学，是我们掌握的发现真理的</a:t>
            </a:r>
            <a:endParaRPr lang="en-US" altLang="zh-CN" sz="2400" dirty="0" smtClean="0">
              <a:solidFill>
                <a:schemeClr val="hlink"/>
              </a:solidFill>
            </a:endParaRPr>
          </a:p>
          <a:p>
            <a:pPr marL="182563" indent="-182563" algn="just">
              <a:buNone/>
            </a:pPr>
            <a:r>
              <a:rPr lang="en-US" altLang="zh-CN" sz="2400" dirty="0">
                <a:solidFill>
                  <a:schemeClr val="hlink"/>
                </a:solidFill>
              </a:rPr>
              <a:t> </a:t>
            </a:r>
            <a:r>
              <a:rPr lang="en-US" altLang="zh-CN" sz="2400" dirty="0" smtClean="0">
                <a:solidFill>
                  <a:schemeClr val="hlink"/>
                </a:solidFill>
              </a:rPr>
              <a:t>      </a:t>
            </a:r>
            <a:r>
              <a:rPr lang="zh-CN" altLang="en-US" sz="2400" dirty="0" smtClean="0">
                <a:solidFill>
                  <a:schemeClr val="hlink"/>
                </a:solidFill>
              </a:rPr>
              <a:t>惟一可靠手段。</a:t>
            </a:r>
            <a:endParaRPr lang="en-US" altLang="zh-CN" sz="2400" dirty="0" smtClean="0">
              <a:solidFill>
                <a:schemeClr val="hlink"/>
              </a:solidFill>
            </a:endParaRPr>
          </a:p>
          <a:p>
            <a:pPr marL="514350" indent="-514350" algn="just" eaLnBrk="1" hangingPunct="1">
              <a:buSzPct val="100000"/>
              <a:buFont typeface="+mj-lt"/>
              <a:buAutoNum type="arabicPeriod" startAt="3"/>
            </a:pPr>
            <a:r>
              <a:rPr lang="en-US" altLang="zh-CN" dirty="0" smtClean="0"/>
              <a:t>A number of tests have been carried out to find out if these drugs have any effect.</a:t>
            </a:r>
          </a:p>
          <a:p>
            <a:pPr marL="361950" indent="-361950" eaLnBrk="1" hangingPunct="1">
              <a:buSzPct val="120000"/>
              <a:buNone/>
            </a:pPr>
            <a:r>
              <a:rPr lang="zh-CN" altLang="en-US" dirty="0" smtClean="0"/>
              <a:t>      </a:t>
            </a:r>
            <a:r>
              <a:rPr lang="zh-CN" altLang="en-US" sz="2400" dirty="0">
                <a:solidFill>
                  <a:schemeClr val="hlink"/>
                </a:solidFill>
              </a:rPr>
              <a:t>人们已</a:t>
            </a:r>
            <a:r>
              <a:rPr lang="zh-CN" altLang="en-US" sz="2400" dirty="0" smtClean="0">
                <a:solidFill>
                  <a:schemeClr val="hlink"/>
                </a:solidFill>
              </a:rPr>
              <a:t>经做了一些实验来弄清楚这些药品是否有疗效。</a:t>
            </a:r>
            <a:endParaRPr lang="zh-CN" altLang="en-US" dirty="0"/>
          </a:p>
        </p:txBody>
      </p:sp>
      <p:sp>
        <p:nvSpPr>
          <p:cNvPr id="12294"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dirty="0">
                <a:solidFill>
                  <a:schemeClr val="bg1"/>
                </a:solidFill>
                <a:latin typeface="Arial Black" pitchFamily="34" charset="0"/>
                <a:sym typeface="宋体" pitchFamily="2" charset="-122"/>
              </a:rPr>
              <a:t>Words &amp; Phrases</a:t>
            </a:r>
          </a:p>
        </p:txBody>
      </p:sp>
      <p:pic>
        <p:nvPicPr>
          <p:cNvPr id="12297" name="图片 1">
            <a:hlinkClick r:id="rId5" action="ppaction://hlinksldjump"/>
          </p:cNvPr>
          <p:cNvPicPr>
            <a:picLocks noChangeAspect="1"/>
          </p:cNvPicPr>
          <p:nvPr/>
        </p:nvPicPr>
        <p:blipFill>
          <a:blip r:embed="rId6"/>
          <a:srcRect/>
          <a:stretch>
            <a:fillRect/>
          </a:stretch>
        </p:blipFill>
        <p:spPr bwMode="auto">
          <a:xfrm>
            <a:off x="8191811" y="6118225"/>
            <a:ext cx="760413" cy="539750"/>
          </a:xfrm>
          <a:prstGeom prst="rect">
            <a:avLst/>
          </a:prstGeom>
          <a:noFill/>
          <a:ln w="9525">
            <a:noFill/>
            <a:miter lim="800000"/>
            <a:headEnd/>
            <a:tailEnd/>
          </a:ln>
        </p:spPr>
      </p:pic>
      <p:pic>
        <p:nvPicPr>
          <p:cNvPr id="10" name="图片 9" descr="END"/>
          <p:cNvPicPr>
            <a:picLocks noChangeAspect="1" noChangeArrowheads="1"/>
          </p:cNvPicPr>
          <p:nvPr/>
        </p:nvPicPr>
        <p:blipFill>
          <a:blip r:embed="rId7"/>
          <a:srcRect/>
          <a:stretch>
            <a:fillRect/>
          </a:stretch>
        </p:blipFill>
        <p:spPr bwMode="auto">
          <a:xfrm>
            <a:off x="7163242" y="6272904"/>
            <a:ext cx="474663" cy="225425"/>
          </a:xfrm>
          <a:prstGeom prst="rect">
            <a:avLst/>
          </a:prstGeom>
          <a:noFill/>
          <a:ln w="9525">
            <a:noFill/>
            <a:miter lim="800000"/>
            <a:headEnd/>
            <a:tailEnd/>
          </a:ln>
        </p:spPr>
      </p:pic>
      <p:pic>
        <p:nvPicPr>
          <p:cNvPr id="8" name="图片 5" descr="Back">
            <a:hlinkClick r:id="rId8" action="ppaction://hlinksldjump"/>
          </p:cNvPr>
          <p:cNvPicPr>
            <a:picLocks noChangeAspect="1" noChangeArrowheads="1"/>
          </p:cNvPicPr>
          <p:nvPr/>
        </p:nvPicPr>
        <p:blipFill>
          <a:blip r:embed="rId9"/>
          <a:srcRect/>
          <a:stretch>
            <a:fillRect/>
          </a:stretch>
        </p:blipFill>
        <p:spPr bwMode="auto">
          <a:xfrm>
            <a:off x="7656513" y="47625"/>
            <a:ext cx="558800" cy="3937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
                                            <p:txEl>
                                              <p:pRg st="3" end="3"/>
                                            </p:txEl>
                                          </p:spTgt>
                                        </p:tgtEl>
                                        <p:attrNameLst>
                                          <p:attrName>style.visibility</p:attrName>
                                        </p:attrNameLst>
                                      </p:cBhvr>
                                      <p:to>
                                        <p:strVal val="visible"/>
                                      </p:to>
                                    </p:set>
                                    <p:animEffect transition="in" filter="dissolve">
                                      <p:cBhvr>
                                        <p:cTn id="7" dur="500"/>
                                        <p:tgtEl>
                                          <p:spTgt spid="15">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5">
                                            <p:txEl>
                                              <p:pRg st="5" end="5"/>
                                            </p:txEl>
                                          </p:spTgt>
                                        </p:tgtEl>
                                        <p:attrNameLst>
                                          <p:attrName>style.visibility</p:attrName>
                                        </p:attrNameLst>
                                      </p:cBhvr>
                                      <p:to>
                                        <p:strVal val="visible"/>
                                      </p:to>
                                    </p:set>
                                    <p:animEffect transition="in" filter="dissolve">
                                      <p:cBhvr>
                                        <p:cTn id="12" dur="500"/>
                                        <p:tgtEl>
                                          <p:spTgt spid="15">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5">
                                            <p:txEl>
                                              <p:pRg st="6" end="6"/>
                                            </p:txEl>
                                          </p:spTgt>
                                        </p:tgtEl>
                                        <p:attrNameLst>
                                          <p:attrName>style.visibility</p:attrName>
                                        </p:attrNameLst>
                                      </p:cBhvr>
                                      <p:to>
                                        <p:strVal val="visible"/>
                                      </p:to>
                                    </p:set>
                                    <p:animEffect transition="in" filter="dissolve">
                                      <p:cBhvr>
                                        <p:cTn id="17" dur="500"/>
                                        <p:tgtEl>
                                          <p:spTgt spid="15">
                                            <p:txEl>
                                              <p:pRg st="6" end="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5">
                                            <p:txEl>
                                              <p:pRg st="8" end="8"/>
                                            </p:txEl>
                                          </p:spTgt>
                                        </p:tgtEl>
                                        <p:attrNameLst>
                                          <p:attrName>style.visibility</p:attrName>
                                        </p:attrNameLst>
                                      </p:cBhvr>
                                      <p:to>
                                        <p:strVal val="visible"/>
                                      </p:to>
                                    </p:set>
                                    <p:animEffect transition="in" filter="dissolve">
                                      <p:cBhvr>
                                        <p:cTn id="22" dur="500"/>
                                        <p:tgtEl>
                                          <p:spTgt spid="15">
                                            <p:txEl>
                                              <p:pRg st="8" end="8"/>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dissolve">
                                      <p:cBhvr>
                                        <p:cTn id="27"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12291" name="图片 6" descr="Home">
            <a:hlinkClick r:id="rId3" action="ppaction://hlinksldjump"/>
          </p:cNvPr>
          <p:cNvPicPr>
            <a:picLocks noChangeAspect="1" noChangeArrowheads="1"/>
          </p:cNvPicPr>
          <p:nvPr/>
        </p:nvPicPr>
        <p:blipFill>
          <a:blip r:embed="rId4"/>
          <a:srcRect/>
          <a:stretch>
            <a:fillRect/>
          </a:stretch>
        </p:blipFill>
        <p:spPr bwMode="auto">
          <a:xfrm>
            <a:off x="8331200" y="52388"/>
            <a:ext cx="484188" cy="441325"/>
          </a:xfrm>
          <a:prstGeom prst="rect">
            <a:avLst/>
          </a:prstGeom>
          <a:noFill/>
          <a:ln w="9525">
            <a:noFill/>
            <a:miter lim="800000"/>
            <a:headEnd/>
            <a:tailEnd/>
          </a:ln>
        </p:spPr>
      </p:pic>
      <p:sp>
        <p:nvSpPr>
          <p:cNvPr id="15" name="内容占位符 2"/>
          <p:cNvSpPr>
            <a:spLocks noGrp="1"/>
          </p:cNvSpPr>
          <p:nvPr>
            <p:ph idx="1"/>
          </p:nvPr>
        </p:nvSpPr>
        <p:spPr>
          <a:xfrm>
            <a:off x="184150" y="627063"/>
            <a:ext cx="8834438" cy="6065837"/>
          </a:xfrm>
        </p:spPr>
        <p:txBody>
          <a:bodyPr/>
          <a:lstStyle/>
          <a:p>
            <a:pPr marL="182563" indent="-182563" algn="just">
              <a:lnSpc>
                <a:spcPct val="100000"/>
              </a:lnSpc>
              <a:buNone/>
            </a:pPr>
            <a:r>
              <a:rPr lang="en-US" sz="3200" b="1" dirty="0" smtClean="0"/>
              <a:t>for that matter:	</a:t>
            </a:r>
            <a:r>
              <a:rPr lang="en-US" dirty="0" smtClean="0"/>
              <a:t>(</a:t>
            </a:r>
            <a:r>
              <a:rPr lang="en-US" i="1" dirty="0" smtClean="0"/>
              <a:t>mainly spoken</a:t>
            </a:r>
            <a:r>
              <a:rPr lang="en-US" dirty="0" smtClean="0"/>
              <a:t>) used for emphasizing that sth. else is also true </a:t>
            </a:r>
            <a:r>
              <a:rPr lang="en-US" sz="2400" dirty="0" smtClean="0">
                <a:solidFill>
                  <a:srgbClr val="0070C0"/>
                </a:solidFill>
              </a:rPr>
              <a:t>而且（用于强调其他事情也是真的）</a:t>
            </a:r>
            <a:endParaRPr lang="en-US" sz="2000" dirty="0" smtClean="0">
              <a:solidFill>
                <a:srgbClr val="0070C0"/>
              </a:solidFill>
            </a:endParaRPr>
          </a:p>
          <a:p>
            <a:pPr marL="182563" indent="-182563" eaLnBrk="1" hangingPunct="1">
              <a:lnSpc>
                <a:spcPct val="100000"/>
              </a:lnSpc>
              <a:buSzPct val="120000"/>
              <a:buNone/>
            </a:pPr>
            <a:r>
              <a:rPr lang="en-US" altLang="zh-CN" i="1" dirty="0" smtClean="0"/>
              <a:t>e.g.</a:t>
            </a:r>
          </a:p>
          <a:p>
            <a:pPr marL="514350" indent="-514350" algn="just" eaLnBrk="1" hangingPunct="1">
              <a:lnSpc>
                <a:spcPct val="100000"/>
              </a:lnSpc>
              <a:buSzPct val="100000"/>
              <a:buFont typeface="+mj-lt"/>
              <a:buAutoNum type="arabicPeriod"/>
            </a:pPr>
            <a:r>
              <a:rPr lang="en-US" altLang="zh-CN" dirty="0" smtClean="0"/>
              <a:t>In fact, the air quality of a house has a great deal to do with children’s health, and adults’ health for that matter.</a:t>
            </a:r>
          </a:p>
          <a:p>
            <a:pPr marL="182563" indent="-182563" algn="just">
              <a:lnSpc>
                <a:spcPct val="100000"/>
              </a:lnSpc>
              <a:buNone/>
            </a:pPr>
            <a:r>
              <a:rPr lang="zh-CN" altLang="en-US" sz="2400" dirty="0" smtClean="0"/>
              <a:t>       </a:t>
            </a:r>
            <a:r>
              <a:rPr lang="zh-CN" altLang="en-US" sz="2400" dirty="0" smtClean="0">
                <a:solidFill>
                  <a:schemeClr val="hlink"/>
                </a:solidFill>
              </a:rPr>
              <a:t>事实上，室内空气质量与儿童的健康密切相关，当然与成人</a:t>
            </a:r>
            <a:endParaRPr lang="en-US" altLang="zh-CN" sz="2400" dirty="0" smtClean="0">
              <a:solidFill>
                <a:schemeClr val="hlink"/>
              </a:solidFill>
            </a:endParaRPr>
          </a:p>
          <a:p>
            <a:pPr marL="182563" indent="-182563" algn="just">
              <a:lnSpc>
                <a:spcPct val="100000"/>
              </a:lnSpc>
              <a:buNone/>
            </a:pPr>
            <a:r>
              <a:rPr lang="en-US" altLang="zh-CN" sz="2400" dirty="0">
                <a:solidFill>
                  <a:schemeClr val="hlink"/>
                </a:solidFill>
              </a:rPr>
              <a:t> </a:t>
            </a:r>
            <a:r>
              <a:rPr lang="en-US" altLang="zh-CN" sz="2400" dirty="0" smtClean="0">
                <a:solidFill>
                  <a:schemeClr val="hlink"/>
                </a:solidFill>
              </a:rPr>
              <a:t>      </a:t>
            </a:r>
            <a:r>
              <a:rPr lang="zh-CN" altLang="en-US" sz="2400" dirty="0" smtClean="0">
                <a:solidFill>
                  <a:schemeClr val="hlink"/>
                </a:solidFill>
              </a:rPr>
              <a:t>的健康也有关系。</a:t>
            </a:r>
          </a:p>
          <a:p>
            <a:pPr marL="514350" indent="-514350" algn="just">
              <a:lnSpc>
                <a:spcPct val="100000"/>
              </a:lnSpc>
              <a:buFont typeface="+mj-lt"/>
              <a:buAutoNum type="arabicPeriod" startAt="2"/>
            </a:pPr>
            <a:r>
              <a:rPr lang="en-US" altLang="zh-CN" dirty="0" smtClean="0"/>
              <a:t>He never touched beer, or any kind of alcohol for that matter.</a:t>
            </a:r>
          </a:p>
          <a:p>
            <a:pPr marL="182563" indent="-182563">
              <a:lnSpc>
                <a:spcPct val="100000"/>
              </a:lnSpc>
              <a:buNone/>
            </a:pPr>
            <a:r>
              <a:rPr lang="en-US" altLang="zh-CN" sz="2400" dirty="0" smtClean="0">
                <a:solidFill>
                  <a:schemeClr val="hlink"/>
                </a:solidFill>
              </a:rPr>
              <a:t>       </a:t>
            </a:r>
            <a:r>
              <a:rPr lang="zh-CN" altLang="en-US" sz="2400" dirty="0" smtClean="0">
                <a:solidFill>
                  <a:schemeClr val="hlink"/>
                </a:solidFill>
              </a:rPr>
              <a:t>他从来不沾啤酒，对任何别的酒也是如此。</a:t>
            </a:r>
            <a:endParaRPr lang="zh-CN" altLang="en-US" dirty="0"/>
          </a:p>
        </p:txBody>
      </p:sp>
      <p:sp>
        <p:nvSpPr>
          <p:cNvPr id="12294"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dirty="0">
                <a:solidFill>
                  <a:schemeClr val="bg1"/>
                </a:solidFill>
                <a:latin typeface="Arial Black" pitchFamily="34" charset="0"/>
                <a:sym typeface="宋体" pitchFamily="2" charset="-122"/>
              </a:rPr>
              <a:t>Words &amp; Phrases</a:t>
            </a:r>
          </a:p>
        </p:txBody>
      </p:sp>
      <p:pic>
        <p:nvPicPr>
          <p:cNvPr id="12297" name="图片 1">
            <a:hlinkClick r:id="rId5" action="ppaction://hlinksldjump"/>
          </p:cNvPr>
          <p:cNvPicPr>
            <a:picLocks noChangeAspect="1"/>
          </p:cNvPicPr>
          <p:nvPr/>
        </p:nvPicPr>
        <p:blipFill>
          <a:blip r:embed="rId6"/>
          <a:srcRect/>
          <a:stretch>
            <a:fillRect/>
          </a:stretch>
        </p:blipFill>
        <p:spPr bwMode="auto">
          <a:xfrm>
            <a:off x="8191811" y="6118225"/>
            <a:ext cx="760413" cy="539750"/>
          </a:xfrm>
          <a:prstGeom prst="rect">
            <a:avLst/>
          </a:prstGeom>
          <a:noFill/>
          <a:ln w="9525">
            <a:noFill/>
            <a:miter lim="800000"/>
            <a:headEnd/>
            <a:tailEnd/>
          </a:ln>
        </p:spPr>
      </p:pic>
      <p:pic>
        <p:nvPicPr>
          <p:cNvPr id="10" name="图片 9" descr="END"/>
          <p:cNvPicPr>
            <a:picLocks noChangeAspect="1" noChangeArrowheads="1"/>
          </p:cNvPicPr>
          <p:nvPr/>
        </p:nvPicPr>
        <p:blipFill>
          <a:blip r:embed="rId7"/>
          <a:srcRect/>
          <a:stretch>
            <a:fillRect/>
          </a:stretch>
        </p:blipFill>
        <p:spPr bwMode="auto">
          <a:xfrm>
            <a:off x="7163242" y="6272904"/>
            <a:ext cx="474663" cy="225425"/>
          </a:xfrm>
          <a:prstGeom prst="rect">
            <a:avLst/>
          </a:prstGeom>
          <a:noFill/>
          <a:ln w="9525">
            <a:noFill/>
            <a:miter lim="800000"/>
            <a:headEnd/>
            <a:tailEnd/>
          </a:ln>
        </p:spPr>
      </p:pic>
      <p:pic>
        <p:nvPicPr>
          <p:cNvPr id="8" name="图片 5" descr="Back">
            <a:hlinkClick r:id="rId8" action="ppaction://hlinksldjump"/>
          </p:cNvPr>
          <p:cNvPicPr>
            <a:picLocks noChangeAspect="1" noChangeArrowheads="1"/>
          </p:cNvPicPr>
          <p:nvPr/>
        </p:nvPicPr>
        <p:blipFill>
          <a:blip r:embed="rId9"/>
          <a:srcRect/>
          <a:stretch>
            <a:fillRect/>
          </a:stretch>
        </p:blipFill>
        <p:spPr bwMode="auto">
          <a:xfrm>
            <a:off x="7656513" y="47625"/>
            <a:ext cx="558800" cy="3937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
                                            <p:txEl>
                                              <p:pRg st="3" end="3"/>
                                            </p:txEl>
                                          </p:spTgt>
                                        </p:tgtEl>
                                        <p:attrNameLst>
                                          <p:attrName>style.visibility</p:attrName>
                                        </p:attrNameLst>
                                      </p:cBhvr>
                                      <p:to>
                                        <p:strVal val="visible"/>
                                      </p:to>
                                    </p:set>
                                    <p:animEffect transition="in" filter="dissolve">
                                      <p:cBhvr>
                                        <p:cTn id="7" dur="500"/>
                                        <p:tgtEl>
                                          <p:spTgt spid="15">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5">
                                            <p:txEl>
                                              <p:pRg st="4" end="4"/>
                                            </p:txEl>
                                          </p:spTgt>
                                        </p:tgtEl>
                                        <p:attrNameLst>
                                          <p:attrName>style.visibility</p:attrName>
                                        </p:attrNameLst>
                                      </p:cBhvr>
                                      <p:to>
                                        <p:strVal val="visible"/>
                                      </p:to>
                                    </p:set>
                                    <p:animEffect transition="in" filter="dissolve">
                                      <p:cBhvr>
                                        <p:cTn id="12" dur="500"/>
                                        <p:tgtEl>
                                          <p:spTgt spid="15">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5">
                                            <p:txEl>
                                              <p:pRg st="6" end="6"/>
                                            </p:txEl>
                                          </p:spTgt>
                                        </p:tgtEl>
                                        <p:attrNameLst>
                                          <p:attrName>style.visibility</p:attrName>
                                        </p:attrNameLst>
                                      </p:cBhvr>
                                      <p:to>
                                        <p:strVal val="visible"/>
                                      </p:to>
                                    </p:set>
                                    <p:animEffect transition="in" filter="dissolve">
                                      <p:cBhvr>
                                        <p:cTn id="17" dur="500"/>
                                        <p:tgtEl>
                                          <p:spTgt spid="15">
                                            <p:txEl>
                                              <p:pRg st="6" end="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dissolve">
                                      <p:cBhvr>
                                        <p:cTn id="22"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12291" name="图片 6" descr="Home">
            <a:hlinkClick r:id="rId3" action="ppaction://hlinksldjump"/>
          </p:cNvPr>
          <p:cNvPicPr>
            <a:picLocks noChangeAspect="1" noChangeArrowheads="1"/>
          </p:cNvPicPr>
          <p:nvPr/>
        </p:nvPicPr>
        <p:blipFill>
          <a:blip r:embed="rId4"/>
          <a:srcRect/>
          <a:stretch>
            <a:fillRect/>
          </a:stretch>
        </p:blipFill>
        <p:spPr bwMode="auto">
          <a:xfrm>
            <a:off x="8331200" y="52388"/>
            <a:ext cx="484188" cy="441325"/>
          </a:xfrm>
          <a:prstGeom prst="rect">
            <a:avLst/>
          </a:prstGeom>
          <a:noFill/>
          <a:ln w="9525">
            <a:noFill/>
            <a:miter lim="800000"/>
            <a:headEnd/>
            <a:tailEnd/>
          </a:ln>
        </p:spPr>
      </p:pic>
      <p:sp>
        <p:nvSpPr>
          <p:cNvPr id="15" name="内容占位符 2"/>
          <p:cNvSpPr>
            <a:spLocks noGrp="1"/>
          </p:cNvSpPr>
          <p:nvPr>
            <p:ph idx="1"/>
          </p:nvPr>
        </p:nvSpPr>
        <p:spPr>
          <a:xfrm>
            <a:off x="184150" y="627063"/>
            <a:ext cx="8834438" cy="6065837"/>
          </a:xfrm>
        </p:spPr>
        <p:txBody>
          <a:bodyPr/>
          <a:lstStyle/>
          <a:p>
            <a:pPr algn="just">
              <a:lnSpc>
                <a:spcPct val="100000"/>
              </a:lnSpc>
              <a:buNone/>
            </a:pPr>
            <a:r>
              <a:rPr lang="en-US" sz="3200" b="1" dirty="0" smtClean="0"/>
              <a:t>at (great / some) length</a:t>
            </a:r>
          </a:p>
          <a:p>
            <a:pPr algn="just">
              <a:lnSpc>
                <a:spcPct val="100000"/>
              </a:lnSpc>
              <a:buNone/>
            </a:pPr>
            <a:r>
              <a:rPr lang="en-US" b="1" dirty="0" smtClean="0"/>
              <a:t>1. </a:t>
            </a:r>
            <a:r>
              <a:rPr lang="en-US" dirty="0" smtClean="0"/>
              <a:t>for a long time and with a lot of detail </a:t>
            </a:r>
            <a:r>
              <a:rPr lang="en-US" sz="2400" dirty="0" smtClean="0">
                <a:solidFill>
                  <a:srgbClr val="0070C0"/>
                </a:solidFill>
              </a:rPr>
              <a:t>长久地；详尽地；啰嗦地</a:t>
            </a:r>
            <a:endParaRPr lang="en-US" sz="2000" dirty="0" smtClean="0">
              <a:solidFill>
                <a:srgbClr val="0070C0"/>
              </a:solidFill>
            </a:endParaRPr>
          </a:p>
          <a:p>
            <a:pPr marL="447675" indent="-447675" algn="just" eaLnBrk="1" hangingPunct="1">
              <a:lnSpc>
                <a:spcPct val="100000"/>
              </a:lnSpc>
              <a:buSzPct val="120000"/>
              <a:buNone/>
              <a:defRPr/>
            </a:pPr>
            <a:r>
              <a:rPr lang="en-US" altLang="zh-CN" i="1" dirty="0" smtClean="0"/>
              <a:t>e.g. </a:t>
            </a:r>
          </a:p>
          <a:p>
            <a:pPr marL="514350" indent="-514350" algn="just" eaLnBrk="1" hangingPunct="1">
              <a:lnSpc>
                <a:spcPct val="100000"/>
              </a:lnSpc>
              <a:buSzPct val="100000"/>
              <a:buFont typeface="+mj-lt"/>
              <a:buAutoNum type="arabicPeriod"/>
              <a:defRPr/>
            </a:pPr>
            <a:r>
              <a:rPr lang="en-US" altLang="zh-CN" dirty="0" smtClean="0"/>
              <a:t>We’ve already discussed the subject at great length in previous meetings.</a:t>
            </a:r>
          </a:p>
          <a:p>
            <a:pPr marL="447675" indent="-447675" algn="just" eaLnBrk="1" hangingPunct="1">
              <a:lnSpc>
                <a:spcPct val="100000"/>
              </a:lnSpc>
              <a:buSzPct val="120000"/>
              <a:buNone/>
              <a:defRPr/>
            </a:pPr>
            <a:r>
              <a:rPr lang="en-US" altLang="zh-CN" dirty="0" smtClean="0"/>
              <a:t>      </a:t>
            </a:r>
            <a:r>
              <a:rPr lang="zh-CN" altLang="en-US" sz="2400" dirty="0" smtClean="0">
                <a:solidFill>
                  <a:schemeClr val="hlink"/>
                </a:solidFill>
              </a:rPr>
              <a:t>在以前的会议中，我们已经用了很长的时间来讨论这一话题。</a:t>
            </a:r>
          </a:p>
          <a:p>
            <a:pPr marL="514350" indent="-514350" algn="just" eaLnBrk="1" hangingPunct="1">
              <a:lnSpc>
                <a:spcPct val="100000"/>
              </a:lnSpc>
              <a:buSzPct val="100000"/>
              <a:buFont typeface="+mj-lt"/>
              <a:buAutoNum type="arabicPeriod" startAt="2"/>
              <a:defRPr/>
            </a:pPr>
            <a:r>
              <a:rPr lang="en-US" altLang="zh-CN" dirty="0" smtClean="0"/>
              <a:t>Well, we have discussed the matter at length.</a:t>
            </a:r>
          </a:p>
          <a:p>
            <a:pPr marL="447675" indent="-447675" algn="just" eaLnBrk="1" hangingPunct="1">
              <a:lnSpc>
                <a:spcPct val="100000"/>
              </a:lnSpc>
              <a:buSzPct val="120000"/>
              <a:buNone/>
              <a:defRPr/>
            </a:pPr>
            <a:r>
              <a:rPr lang="zh-CN" altLang="en-US" sz="2400" dirty="0" smtClean="0">
                <a:solidFill>
                  <a:schemeClr val="hlink"/>
                </a:solidFill>
              </a:rPr>
              <a:t>        这件事我们已经仔细讨论过了。</a:t>
            </a:r>
            <a:endParaRPr lang="en-US" altLang="zh-CN" sz="2400" dirty="0" smtClean="0">
              <a:solidFill>
                <a:schemeClr val="hlink"/>
              </a:solidFill>
            </a:endParaRPr>
          </a:p>
        </p:txBody>
      </p:sp>
      <p:sp>
        <p:nvSpPr>
          <p:cNvPr id="12294"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dirty="0">
                <a:solidFill>
                  <a:schemeClr val="bg1"/>
                </a:solidFill>
                <a:latin typeface="Arial Black" pitchFamily="34" charset="0"/>
                <a:sym typeface="宋体" pitchFamily="2" charset="-122"/>
              </a:rPr>
              <a:t>Words &amp; Phrases</a:t>
            </a:r>
          </a:p>
        </p:txBody>
      </p:sp>
      <p:pic>
        <p:nvPicPr>
          <p:cNvPr id="8" name="图片 5" descr="Back">
            <a:hlinkClick r:id="rId5" action="ppaction://hlinksldjump"/>
          </p:cNvPr>
          <p:cNvPicPr>
            <a:picLocks noChangeAspect="1" noChangeArrowheads="1"/>
          </p:cNvPicPr>
          <p:nvPr/>
        </p:nvPicPr>
        <p:blipFill>
          <a:blip r:embed="rId6"/>
          <a:srcRect/>
          <a:stretch>
            <a:fillRect/>
          </a:stretch>
        </p:blipFill>
        <p:spPr bwMode="auto">
          <a:xfrm>
            <a:off x="7656513" y="47625"/>
            <a:ext cx="558800" cy="393700"/>
          </a:xfrm>
          <a:prstGeom prst="rect">
            <a:avLst/>
          </a:prstGeom>
          <a:noFill/>
          <a:ln w="9525">
            <a:noFill/>
            <a:miter lim="800000"/>
            <a:headEnd/>
            <a:tailEnd/>
          </a:ln>
        </p:spPr>
      </p:pic>
      <p:pic>
        <p:nvPicPr>
          <p:cNvPr id="9" name="图片 10" descr="MORE"/>
          <p:cNvPicPr>
            <a:picLocks noChangeAspect="1" noChangeArrowheads="1"/>
          </p:cNvPicPr>
          <p:nvPr/>
        </p:nvPicPr>
        <p:blipFill>
          <a:blip r:embed="rId7"/>
          <a:srcRect/>
          <a:stretch>
            <a:fillRect/>
          </a:stretch>
        </p:blipFill>
        <p:spPr bwMode="auto">
          <a:xfrm>
            <a:off x="6714676" y="6297194"/>
            <a:ext cx="912813" cy="2286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
                                            <p:txEl>
                                              <p:pRg st="4" end="4"/>
                                            </p:txEl>
                                          </p:spTgt>
                                        </p:tgtEl>
                                        <p:attrNameLst>
                                          <p:attrName>style.visibility</p:attrName>
                                        </p:attrNameLst>
                                      </p:cBhvr>
                                      <p:to>
                                        <p:strVal val="visible"/>
                                      </p:to>
                                    </p:set>
                                    <p:animEffect transition="in" filter="dissolve">
                                      <p:cBhvr>
                                        <p:cTn id="7" dur="500"/>
                                        <p:tgtEl>
                                          <p:spTgt spid="15">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5">
                                            <p:txEl>
                                              <p:pRg st="6" end="6"/>
                                            </p:txEl>
                                          </p:spTgt>
                                        </p:tgtEl>
                                        <p:attrNameLst>
                                          <p:attrName>style.visibility</p:attrName>
                                        </p:attrNameLst>
                                      </p:cBhvr>
                                      <p:to>
                                        <p:strVal val="visible"/>
                                      </p:to>
                                    </p:set>
                                    <p:animEffect transition="in" filter="dissolve">
                                      <p:cBhvr>
                                        <p:cTn id="12" dur="500"/>
                                        <p:tgtEl>
                                          <p:spTgt spid="15">
                                            <p:txEl>
                                              <p:pRg st="6" end="6"/>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dissolve">
                                      <p:cBhvr>
                                        <p:cTn id="1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12291" name="图片 6" descr="Home">
            <a:hlinkClick r:id="rId3" action="ppaction://hlinksldjump"/>
          </p:cNvPr>
          <p:cNvPicPr>
            <a:picLocks noChangeAspect="1" noChangeArrowheads="1"/>
          </p:cNvPicPr>
          <p:nvPr/>
        </p:nvPicPr>
        <p:blipFill>
          <a:blip r:embed="rId4"/>
          <a:srcRect/>
          <a:stretch>
            <a:fillRect/>
          </a:stretch>
        </p:blipFill>
        <p:spPr bwMode="auto">
          <a:xfrm>
            <a:off x="8331200" y="52388"/>
            <a:ext cx="484188" cy="441325"/>
          </a:xfrm>
          <a:prstGeom prst="rect">
            <a:avLst/>
          </a:prstGeom>
          <a:noFill/>
          <a:ln w="9525">
            <a:noFill/>
            <a:miter lim="800000"/>
            <a:headEnd/>
            <a:tailEnd/>
          </a:ln>
        </p:spPr>
      </p:pic>
      <p:sp>
        <p:nvSpPr>
          <p:cNvPr id="15" name="内容占位符 2"/>
          <p:cNvSpPr>
            <a:spLocks noGrp="1"/>
          </p:cNvSpPr>
          <p:nvPr>
            <p:ph idx="1"/>
          </p:nvPr>
        </p:nvSpPr>
        <p:spPr>
          <a:xfrm>
            <a:off x="140190" y="627063"/>
            <a:ext cx="8959850" cy="6065837"/>
          </a:xfrm>
        </p:spPr>
        <p:txBody>
          <a:bodyPr/>
          <a:lstStyle/>
          <a:p>
            <a:pPr marL="447675" indent="-447675" algn="just" eaLnBrk="1" hangingPunct="1">
              <a:lnSpc>
                <a:spcPct val="100000"/>
              </a:lnSpc>
              <a:buSzPct val="120000"/>
              <a:buNone/>
              <a:defRPr/>
            </a:pPr>
            <a:r>
              <a:rPr lang="en-US" b="1" dirty="0" smtClean="0"/>
              <a:t>2. </a:t>
            </a:r>
            <a:r>
              <a:rPr lang="en-US" dirty="0" smtClean="0"/>
              <a:t>(</a:t>
            </a:r>
            <a:r>
              <a:rPr lang="en-US" i="1" dirty="0" smtClean="0"/>
              <a:t>literary</a:t>
            </a:r>
            <a:r>
              <a:rPr lang="en-US" dirty="0" smtClean="0"/>
              <a:t>) after a long time </a:t>
            </a:r>
            <a:r>
              <a:rPr lang="zh-CN" altLang="en-US" sz="2400" dirty="0" smtClean="0">
                <a:solidFill>
                  <a:srgbClr val="0070C0"/>
                </a:solidFill>
              </a:rPr>
              <a:t>最后 ；终于</a:t>
            </a:r>
            <a:endParaRPr lang="en-US" altLang="zh-CN" sz="2400" dirty="0" smtClean="0">
              <a:solidFill>
                <a:srgbClr val="0070C0"/>
              </a:solidFill>
            </a:endParaRPr>
          </a:p>
          <a:p>
            <a:pPr marL="447675" indent="-447675" algn="just" eaLnBrk="1" hangingPunct="1">
              <a:lnSpc>
                <a:spcPct val="100000"/>
              </a:lnSpc>
              <a:buSzPct val="120000"/>
              <a:buNone/>
              <a:defRPr/>
            </a:pPr>
            <a:r>
              <a:rPr lang="en-US" altLang="zh-CN" i="1" dirty="0" smtClean="0"/>
              <a:t>e.g.</a:t>
            </a:r>
          </a:p>
          <a:p>
            <a:pPr marL="514350" indent="-514350" algn="just" eaLnBrk="1" hangingPunct="1">
              <a:lnSpc>
                <a:spcPct val="100000"/>
              </a:lnSpc>
              <a:buSzPct val="100000"/>
              <a:buFont typeface="+mj-lt"/>
              <a:buAutoNum type="arabicPeriod"/>
              <a:defRPr/>
            </a:pPr>
            <a:r>
              <a:rPr lang="en-US" dirty="0" smtClean="0"/>
              <a:t>At length, the day came when they were to leave.</a:t>
            </a:r>
          </a:p>
          <a:p>
            <a:pPr marL="514350" indent="-514350" algn="just" eaLnBrk="1" hangingPunct="1">
              <a:lnSpc>
                <a:spcPct val="100000"/>
              </a:lnSpc>
              <a:buSzPct val="120000"/>
              <a:buNone/>
              <a:defRPr/>
            </a:pPr>
            <a:r>
              <a:rPr lang="en-US" sz="2400" i="1" dirty="0" smtClean="0">
                <a:solidFill>
                  <a:srgbClr val="0070C0"/>
                </a:solidFill>
              </a:rPr>
              <a:t>       </a:t>
            </a:r>
            <a:r>
              <a:rPr lang="zh-CN" altLang="en-US" sz="2400" dirty="0" smtClean="0">
                <a:solidFill>
                  <a:srgbClr val="0070C0"/>
                </a:solidFill>
              </a:rPr>
              <a:t>终于到了他们要走的那一天。</a:t>
            </a:r>
            <a:endParaRPr lang="en-US" altLang="zh-CN" sz="2400" dirty="0" smtClean="0">
              <a:solidFill>
                <a:srgbClr val="0070C0"/>
              </a:solidFill>
            </a:endParaRPr>
          </a:p>
          <a:p>
            <a:pPr marL="515937" indent="-514350" algn="just">
              <a:lnSpc>
                <a:spcPct val="100000"/>
              </a:lnSpc>
              <a:buFont typeface="+mj-lt"/>
              <a:buAutoNum type="arabicPeriod" startAt="2"/>
            </a:pPr>
            <a:r>
              <a:rPr lang="en-US" dirty="0" smtClean="0"/>
              <a:t>At length the young lady raised her head and looked steadily at his intelligent face.</a:t>
            </a:r>
          </a:p>
          <a:p>
            <a:pPr>
              <a:lnSpc>
                <a:spcPct val="100000"/>
              </a:lnSpc>
              <a:buNone/>
            </a:pPr>
            <a:r>
              <a:rPr lang="zh-CN" altLang="en-US" sz="2400" dirty="0" smtClean="0">
                <a:solidFill>
                  <a:srgbClr val="0070C0"/>
                </a:solidFill>
                <a:latin typeface="+mn-ea"/>
              </a:rPr>
              <a:t>   那个年轻妇女终于抬起头</a:t>
            </a:r>
            <a:r>
              <a:rPr lang="en-US" altLang="zh-CN" sz="2400" dirty="0" smtClean="0">
                <a:solidFill>
                  <a:srgbClr val="0070C0"/>
                </a:solidFill>
                <a:latin typeface="+mn-ea"/>
              </a:rPr>
              <a:t>, </a:t>
            </a:r>
            <a:r>
              <a:rPr lang="zh-CN" altLang="en-US" sz="2400" dirty="0" smtClean="0">
                <a:solidFill>
                  <a:srgbClr val="0070C0"/>
                </a:solidFill>
                <a:latin typeface="+mn-ea"/>
              </a:rPr>
              <a:t>目不转睛地盯着他心领神会的脸。</a:t>
            </a:r>
          </a:p>
          <a:p>
            <a:pPr marL="514350" indent="-514350" algn="just" eaLnBrk="1" hangingPunct="1">
              <a:lnSpc>
                <a:spcPct val="100000"/>
              </a:lnSpc>
              <a:buSzPct val="120000"/>
              <a:buNone/>
              <a:defRPr/>
            </a:pPr>
            <a:endParaRPr lang="en-US" altLang="zh-CN" sz="3200" dirty="0" smtClean="0">
              <a:solidFill>
                <a:schemeClr val="hlink"/>
              </a:solidFill>
            </a:endParaRPr>
          </a:p>
        </p:txBody>
      </p:sp>
      <p:sp>
        <p:nvSpPr>
          <p:cNvPr id="12294"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dirty="0">
                <a:solidFill>
                  <a:schemeClr val="bg1"/>
                </a:solidFill>
                <a:latin typeface="Arial Black" pitchFamily="34" charset="0"/>
                <a:sym typeface="宋体" pitchFamily="2" charset="-122"/>
              </a:rPr>
              <a:t>Words &amp; Phrases</a:t>
            </a:r>
          </a:p>
        </p:txBody>
      </p:sp>
      <p:pic>
        <p:nvPicPr>
          <p:cNvPr id="12297" name="图片 1">
            <a:hlinkClick r:id="rId5" action="ppaction://hlinksldjump"/>
          </p:cNvPr>
          <p:cNvPicPr>
            <a:picLocks noChangeAspect="1"/>
          </p:cNvPicPr>
          <p:nvPr/>
        </p:nvPicPr>
        <p:blipFill>
          <a:blip r:embed="rId6"/>
          <a:srcRect/>
          <a:stretch>
            <a:fillRect/>
          </a:stretch>
        </p:blipFill>
        <p:spPr bwMode="auto">
          <a:xfrm>
            <a:off x="8191811" y="6118225"/>
            <a:ext cx="760413" cy="539750"/>
          </a:xfrm>
          <a:prstGeom prst="rect">
            <a:avLst/>
          </a:prstGeom>
          <a:noFill/>
          <a:ln w="9525">
            <a:noFill/>
            <a:miter lim="800000"/>
            <a:headEnd/>
            <a:tailEnd/>
          </a:ln>
        </p:spPr>
      </p:pic>
      <p:pic>
        <p:nvPicPr>
          <p:cNvPr id="10" name="图片 9" descr="END"/>
          <p:cNvPicPr>
            <a:picLocks noChangeAspect="1" noChangeArrowheads="1"/>
          </p:cNvPicPr>
          <p:nvPr/>
        </p:nvPicPr>
        <p:blipFill>
          <a:blip r:embed="rId7"/>
          <a:srcRect/>
          <a:stretch>
            <a:fillRect/>
          </a:stretch>
        </p:blipFill>
        <p:spPr bwMode="auto">
          <a:xfrm>
            <a:off x="7163242" y="6272904"/>
            <a:ext cx="474663" cy="225425"/>
          </a:xfrm>
          <a:prstGeom prst="rect">
            <a:avLst/>
          </a:prstGeom>
          <a:noFill/>
          <a:ln w="9525">
            <a:noFill/>
            <a:miter lim="800000"/>
            <a:headEnd/>
            <a:tailEnd/>
          </a:ln>
        </p:spPr>
      </p:pic>
      <p:pic>
        <p:nvPicPr>
          <p:cNvPr id="8" name="图片 5" descr="Back">
            <a:hlinkClick r:id="rId8" action="ppaction://hlinksldjump"/>
          </p:cNvPr>
          <p:cNvPicPr>
            <a:picLocks noChangeAspect="1" noChangeArrowheads="1"/>
          </p:cNvPicPr>
          <p:nvPr/>
        </p:nvPicPr>
        <p:blipFill>
          <a:blip r:embed="rId9"/>
          <a:srcRect/>
          <a:stretch>
            <a:fillRect/>
          </a:stretch>
        </p:blipFill>
        <p:spPr bwMode="auto">
          <a:xfrm>
            <a:off x="7656513" y="47625"/>
            <a:ext cx="558800" cy="3937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
                                            <p:txEl>
                                              <p:pRg st="3" end="3"/>
                                            </p:txEl>
                                          </p:spTgt>
                                        </p:tgtEl>
                                        <p:attrNameLst>
                                          <p:attrName>style.visibility</p:attrName>
                                        </p:attrNameLst>
                                      </p:cBhvr>
                                      <p:to>
                                        <p:strVal val="visible"/>
                                      </p:to>
                                    </p:set>
                                    <p:animEffect transition="in" filter="dissolve">
                                      <p:cBhvr>
                                        <p:cTn id="7" dur="500"/>
                                        <p:tgtEl>
                                          <p:spTgt spid="15">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5">
                                            <p:txEl>
                                              <p:pRg st="5" end="5"/>
                                            </p:txEl>
                                          </p:spTgt>
                                        </p:tgtEl>
                                        <p:attrNameLst>
                                          <p:attrName>style.visibility</p:attrName>
                                        </p:attrNameLst>
                                      </p:cBhvr>
                                      <p:to>
                                        <p:strVal val="visible"/>
                                      </p:to>
                                    </p:set>
                                    <p:animEffect transition="in" filter="dissolve">
                                      <p:cBhvr>
                                        <p:cTn id="12" dur="500"/>
                                        <p:tgtEl>
                                          <p:spTgt spid="15">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dissolve">
                                      <p:cBhvr>
                                        <p:cTn id="17"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12291" name="图片 6" descr="Home">
            <a:hlinkClick r:id="rId3" action="ppaction://hlinksldjump"/>
          </p:cNvPr>
          <p:cNvPicPr>
            <a:picLocks noChangeAspect="1" noChangeArrowheads="1"/>
          </p:cNvPicPr>
          <p:nvPr/>
        </p:nvPicPr>
        <p:blipFill>
          <a:blip r:embed="rId4"/>
          <a:srcRect/>
          <a:stretch>
            <a:fillRect/>
          </a:stretch>
        </p:blipFill>
        <p:spPr bwMode="auto">
          <a:xfrm>
            <a:off x="8331200" y="52388"/>
            <a:ext cx="484188" cy="441325"/>
          </a:xfrm>
          <a:prstGeom prst="rect">
            <a:avLst/>
          </a:prstGeom>
          <a:noFill/>
          <a:ln w="9525">
            <a:noFill/>
            <a:miter lim="800000"/>
            <a:headEnd/>
            <a:tailEnd/>
          </a:ln>
        </p:spPr>
      </p:pic>
      <p:sp>
        <p:nvSpPr>
          <p:cNvPr id="15" name="内容占位符 2"/>
          <p:cNvSpPr>
            <a:spLocks noGrp="1"/>
          </p:cNvSpPr>
          <p:nvPr>
            <p:ph idx="1"/>
          </p:nvPr>
        </p:nvSpPr>
        <p:spPr>
          <a:xfrm>
            <a:off x="184150" y="627063"/>
            <a:ext cx="8834438" cy="6065837"/>
          </a:xfrm>
        </p:spPr>
        <p:txBody>
          <a:bodyPr/>
          <a:lstStyle/>
          <a:p>
            <a:pPr marL="182563" indent="-182563" algn="just">
              <a:lnSpc>
                <a:spcPct val="100000"/>
              </a:lnSpc>
              <a:buNone/>
            </a:pPr>
            <a:r>
              <a:rPr lang="en-US" sz="3200" b="1" dirty="0" smtClean="0"/>
              <a:t>start up:</a:t>
            </a:r>
            <a:r>
              <a:rPr lang="en-US" sz="3200" dirty="0" smtClean="0"/>
              <a:t> </a:t>
            </a:r>
            <a:r>
              <a:rPr lang="en-US" dirty="0"/>
              <a:t>to switch </a:t>
            </a:r>
            <a:r>
              <a:rPr lang="en-US" dirty="0" smtClean="0"/>
              <a:t>on a machine or engine, especially a motor vehicle </a:t>
            </a:r>
            <a:r>
              <a:rPr lang="en-US" sz="2400" dirty="0" smtClean="0">
                <a:solidFill>
                  <a:srgbClr val="0070C0"/>
                </a:solidFill>
                <a:latin typeface="+mn-ea"/>
              </a:rPr>
              <a:t>发动</a:t>
            </a:r>
            <a:endParaRPr lang="en-US" sz="2000" dirty="0" smtClean="0">
              <a:solidFill>
                <a:srgbClr val="0070C0"/>
              </a:solidFill>
              <a:latin typeface="+mn-ea"/>
            </a:endParaRPr>
          </a:p>
          <a:p>
            <a:pPr marL="182563" indent="-182563" algn="just" eaLnBrk="1" hangingPunct="1">
              <a:lnSpc>
                <a:spcPct val="100000"/>
              </a:lnSpc>
              <a:buSzPct val="120000"/>
              <a:buNone/>
            </a:pPr>
            <a:r>
              <a:rPr lang="en-US" altLang="zh-CN" i="1" dirty="0" smtClean="0"/>
              <a:t>e.g.</a:t>
            </a:r>
          </a:p>
          <a:p>
            <a:pPr marL="514350" indent="-514350" algn="just" eaLnBrk="1" hangingPunct="1">
              <a:lnSpc>
                <a:spcPct val="100000"/>
              </a:lnSpc>
              <a:buSzPct val="100000"/>
              <a:buFont typeface="+mj-lt"/>
              <a:buAutoNum type="arabicPeriod"/>
            </a:pPr>
            <a:r>
              <a:rPr lang="en-US" altLang="zh-CN" dirty="0" smtClean="0"/>
              <a:t>Be sure your lever is in neutral before you start up your car.</a:t>
            </a:r>
          </a:p>
          <a:p>
            <a:pPr marL="457200" indent="-457200" algn="just" eaLnBrk="1" hangingPunct="1">
              <a:lnSpc>
                <a:spcPct val="100000"/>
              </a:lnSpc>
              <a:buSzPct val="120000"/>
              <a:buNone/>
              <a:tabLst>
                <a:tab pos="182563" algn="l"/>
              </a:tabLst>
            </a:pPr>
            <a:r>
              <a:rPr lang="zh-CN" altLang="en-US" sz="2400" dirty="0" smtClean="0">
                <a:solidFill>
                  <a:schemeClr val="hlink"/>
                </a:solidFill>
              </a:rPr>
              <a:t>       在发动汽车前，你一定要确保汽车的变速杆处于空挡位。</a:t>
            </a:r>
          </a:p>
          <a:p>
            <a:pPr marL="514350" indent="-514350" algn="just">
              <a:lnSpc>
                <a:spcPct val="100000"/>
              </a:lnSpc>
              <a:buFont typeface="+mj-lt"/>
              <a:buAutoNum type="arabicPeriod" startAt="2"/>
            </a:pPr>
            <a:r>
              <a:rPr lang="en-US" altLang="zh-CN" dirty="0" smtClean="0"/>
              <a:t>Start up the game, create a character, click a button and the game world shows up.</a:t>
            </a:r>
          </a:p>
          <a:p>
            <a:pPr marL="182563" indent="-182563" algn="just">
              <a:lnSpc>
                <a:spcPct val="100000"/>
              </a:lnSpc>
              <a:buNone/>
            </a:pPr>
            <a:r>
              <a:rPr lang="zh-CN" altLang="en-US" sz="2400" dirty="0" smtClean="0"/>
              <a:t>       </a:t>
            </a:r>
            <a:r>
              <a:rPr lang="zh-CN" altLang="en-US" sz="2400" dirty="0" smtClean="0">
                <a:solidFill>
                  <a:schemeClr val="hlink"/>
                </a:solidFill>
              </a:rPr>
              <a:t>你运行游戏，然后创建一个角色，再点击一个按钮，然后马</a:t>
            </a:r>
            <a:endParaRPr lang="en-US" altLang="zh-CN" sz="2400" dirty="0" smtClean="0">
              <a:solidFill>
                <a:schemeClr val="hlink"/>
              </a:solidFill>
            </a:endParaRPr>
          </a:p>
          <a:p>
            <a:pPr marL="182563" indent="-182563" algn="just">
              <a:lnSpc>
                <a:spcPct val="100000"/>
              </a:lnSpc>
              <a:buNone/>
            </a:pPr>
            <a:r>
              <a:rPr lang="en-US" altLang="zh-CN" sz="2400" dirty="0">
                <a:solidFill>
                  <a:schemeClr val="hlink"/>
                </a:solidFill>
              </a:rPr>
              <a:t> </a:t>
            </a:r>
            <a:r>
              <a:rPr lang="en-US" altLang="zh-CN" sz="2400" dirty="0" smtClean="0">
                <a:solidFill>
                  <a:schemeClr val="hlink"/>
                </a:solidFill>
              </a:rPr>
              <a:t>      </a:t>
            </a:r>
            <a:r>
              <a:rPr lang="zh-CN" altLang="en-US" sz="2400" dirty="0" smtClean="0">
                <a:solidFill>
                  <a:schemeClr val="hlink"/>
                </a:solidFill>
              </a:rPr>
              <a:t>上就可以开始玩了。</a:t>
            </a:r>
            <a:endParaRPr lang="zh-CN" altLang="en-US" dirty="0"/>
          </a:p>
        </p:txBody>
      </p:sp>
      <p:sp>
        <p:nvSpPr>
          <p:cNvPr id="12294"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dirty="0">
                <a:solidFill>
                  <a:schemeClr val="bg1"/>
                </a:solidFill>
                <a:latin typeface="Arial Black" pitchFamily="34" charset="0"/>
                <a:sym typeface="宋体" pitchFamily="2" charset="-122"/>
              </a:rPr>
              <a:t>Words &amp; Phrases</a:t>
            </a:r>
          </a:p>
        </p:txBody>
      </p:sp>
      <p:pic>
        <p:nvPicPr>
          <p:cNvPr id="12297" name="图片 1">
            <a:hlinkClick r:id="rId5" action="ppaction://hlinksldjump"/>
          </p:cNvPr>
          <p:cNvPicPr>
            <a:picLocks noChangeAspect="1"/>
          </p:cNvPicPr>
          <p:nvPr/>
        </p:nvPicPr>
        <p:blipFill>
          <a:blip r:embed="rId6"/>
          <a:srcRect/>
          <a:stretch>
            <a:fillRect/>
          </a:stretch>
        </p:blipFill>
        <p:spPr bwMode="auto">
          <a:xfrm>
            <a:off x="8191811" y="6118225"/>
            <a:ext cx="760413" cy="539750"/>
          </a:xfrm>
          <a:prstGeom prst="rect">
            <a:avLst/>
          </a:prstGeom>
          <a:noFill/>
          <a:ln w="9525">
            <a:noFill/>
            <a:miter lim="800000"/>
            <a:headEnd/>
            <a:tailEnd/>
          </a:ln>
        </p:spPr>
      </p:pic>
      <p:pic>
        <p:nvPicPr>
          <p:cNvPr id="10" name="图片 9" descr="END"/>
          <p:cNvPicPr>
            <a:picLocks noChangeAspect="1" noChangeArrowheads="1"/>
          </p:cNvPicPr>
          <p:nvPr/>
        </p:nvPicPr>
        <p:blipFill>
          <a:blip r:embed="rId7"/>
          <a:srcRect/>
          <a:stretch>
            <a:fillRect/>
          </a:stretch>
        </p:blipFill>
        <p:spPr bwMode="auto">
          <a:xfrm>
            <a:off x="7163242" y="6272904"/>
            <a:ext cx="474663" cy="225425"/>
          </a:xfrm>
          <a:prstGeom prst="rect">
            <a:avLst/>
          </a:prstGeom>
          <a:noFill/>
          <a:ln w="9525">
            <a:noFill/>
            <a:miter lim="800000"/>
            <a:headEnd/>
            <a:tailEnd/>
          </a:ln>
        </p:spPr>
      </p:pic>
      <p:pic>
        <p:nvPicPr>
          <p:cNvPr id="8" name="图片 5" descr="Back">
            <a:hlinkClick r:id="rId8" action="ppaction://hlinksldjump"/>
          </p:cNvPr>
          <p:cNvPicPr>
            <a:picLocks noChangeAspect="1" noChangeArrowheads="1"/>
          </p:cNvPicPr>
          <p:nvPr/>
        </p:nvPicPr>
        <p:blipFill>
          <a:blip r:embed="rId9"/>
          <a:srcRect/>
          <a:stretch>
            <a:fillRect/>
          </a:stretch>
        </p:blipFill>
        <p:spPr bwMode="auto">
          <a:xfrm>
            <a:off x="7656513" y="47625"/>
            <a:ext cx="558800" cy="3937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
                                            <p:txEl>
                                              <p:pRg st="3" end="3"/>
                                            </p:txEl>
                                          </p:spTgt>
                                        </p:tgtEl>
                                        <p:attrNameLst>
                                          <p:attrName>style.visibility</p:attrName>
                                        </p:attrNameLst>
                                      </p:cBhvr>
                                      <p:to>
                                        <p:strVal val="visible"/>
                                      </p:to>
                                    </p:set>
                                    <p:animEffect transition="in" filter="dissolve">
                                      <p:cBhvr>
                                        <p:cTn id="7" dur="500"/>
                                        <p:tgtEl>
                                          <p:spTgt spid="15">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5">
                                            <p:txEl>
                                              <p:pRg st="5" end="5"/>
                                            </p:txEl>
                                          </p:spTgt>
                                        </p:tgtEl>
                                        <p:attrNameLst>
                                          <p:attrName>style.visibility</p:attrName>
                                        </p:attrNameLst>
                                      </p:cBhvr>
                                      <p:to>
                                        <p:strVal val="visible"/>
                                      </p:to>
                                    </p:set>
                                    <p:animEffect transition="in" filter="dissolve">
                                      <p:cBhvr>
                                        <p:cTn id="12" dur="500"/>
                                        <p:tgtEl>
                                          <p:spTgt spid="15">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5">
                                            <p:txEl>
                                              <p:pRg st="6" end="6"/>
                                            </p:txEl>
                                          </p:spTgt>
                                        </p:tgtEl>
                                        <p:attrNameLst>
                                          <p:attrName>style.visibility</p:attrName>
                                        </p:attrNameLst>
                                      </p:cBhvr>
                                      <p:to>
                                        <p:strVal val="visible"/>
                                      </p:to>
                                    </p:set>
                                    <p:animEffect transition="in" filter="dissolve">
                                      <p:cBhvr>
                                        <p:cTn id="17" dur="500"/>
                                        <p:tgtEl>
                                          <p:spTgt spid="15">
                                            <p:txEl>
                                              <p:pRg st="6" end="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dissolve">
                                      <p:cBhvr>
                                        <p:cTn id="22"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12291" name="图片 6" descr="Home">
            <a:hlinkClick r:id="rId3" action="ppaction://hlinksldjump"/>
          </p:cNvPr>
          <p:cNvPicPr>
            <a:picLocks noChangeAspect="1" noChangeArrowheads="1"/>
          </p:cNvPicPr>
          <p:nvPr/>
        </p:nvPicPr>
        <p:blipFill>
          <a:blip r:embed="rId4"/>
          <a:srcRect/>
          <a:stretch>
            <a:fillRect/>
          </a:stretch>
        </p:blipFill>
        <p:spPr bwMode="auto">
          <a:xfrm>
            <a:off x="8331200" y="52388"/>
            <a:ext cx="484188" cy="441325"/>
          </a:xfrm>
          <a:prstGeom prst="rect">
            <a:avLst/>
          </a:prstGeom>
          <a:noFill/>
          <a:ln w="9525">
            <a:noFill/>
            <a:miter lim="800000"/>
            <a:headEnd/>
            <a:tailEnd/>
          </a:ln>
        </p:spPr>
      </p:pic>
      <p:sp>
        <p:nvSpPr>
          <p:cNvPr id="15" name="内容占位符 2"/>
          <p:cNvSpPr>
            <a:spLocks noGrp="1"/>
          </p:cNvSpPr>
          <p:nvPr>
            <p:ph idx="1"/>
          </p:nvPr>
        </p:nvSpPr>
        <p:spPr>
          <a:xfrm>
            <a:off x="184150" y="627063"/>
            <a:ext cx="8834438" cy="6065837"/>
          </a:xfrm>
        </p:spPr>
        <p:txBody>
          <a:bodyPr/>
          <a:lstStyle/>
          <a:p>
            <a:pPr>
              <a:buNone/>
            </a:pPr>
            <a:r>
              <a:rPr lang="en-US" sz="3200" b="1" dirty="0" smtClean="0"/>
              <a:t>be about to do:</a:t>
            </a:r>
            <a:r>
              <a:rPr lang="en-US" sz="3200" dirty="0" smtClean="0"/>
              <a:t> </a:t>
            </a:r>
            <a:r>
              <a:rPr lang="en-US" dirty="0"/>
              <a:t>to be </a:t>
            </a:r>
            <a:r>
              <a:rPr lang="en-US" dirty="0" smtClean="0"/>
              <a:t>going to do sth. very soon </a:t>
            </a:r>
            <a:r>
              <a:rPr lang="en-US" sz="2400" dirty="0" smtClean="0">
                <a:solidFill>
                  <a:srgbClr val="0070C0"/>
                </a:solidFill>
              </a:rPr>
              <a:t>即将做某事</a:t>
            </a:r>
            <a:endParaRPr lang="en-US" sz="2000" dirty="0" smtClean="0">
              <a:solidFill>
                <a:srgbClr val="0070C0"/>
              </a:solidFill>
            </a:endParaRPr>
          </a:p>
          <a:p>
            <a:pPr marL="363538" indent="-363538" eaLnBrk="1" hangingPunct="1">
              <a:buSzPct val="120000"/>
              <a:buNone/>
            </a:pPr>
            <a:r>
              <a:rPr lang="en-US" altLang="zh-CN" i="1" dirty="0" smtClean="0"/>
              <a:t>e.g.</a:t>
            </a:r>
            <a:r>
              <a:rPr lang="en-US" altLang="zh-CN" dirty="0" smtClean="0"/>
              <a:t> </a:t>
            </a:r>
          </a:p>
          <a:p>
            <a:pPr marL="363538" indent="-363538" eaLnBrk="1" hangingPunct="1">
              <a:buSzPct val="120000"/>
              <a:buNone/>
            </a:pPr>
            <a:r>
              <a:rPr lang="en-US" altLang="zh-CN" dirty="0" smtClean="0"/>
              <a:t>1. Sit down everyone. The film’s about to start.</a:t>
            </a:r>
          </a:p>
          <a:p>
            <a:pPr marL="363538" indent="-363538" eaLnBrk="1" hangingPunct="1">
              <a:buSzPct val="120000"/>
              <a:buNone/>
            </a:pPr>
            <a:r>
              <a:rPr lang="en-US" altLang="zh-CN" dirty="0" smtClean="0"/>
              <a:t>    </a:t>
            </a:r>
            <a:r>
              <a:rPr lang="zh-CN" altLang="en-US" sz="2400" dirty="0" smtClean="0">
                <a:solidFill>
                  <a:schemeClr val="hlink"/>
                </a:solidFill>
              </a:rPr>
              <a:t>大家坐下，电影马上开始。</a:t>
            </a:r>
            <a:endParaRPr lang="en-US" altLang="zh-CN" sz="2400" dirty="0" smtClean="0">
              <a:solidFill>
                <a:schemeClr val="hlink"/>
              </a:solidFill>
            </a:endParaRPr>
          </a:p>
          <a:p>
            <a:pPr marL="363538" indent="-363538" eaLnBrk="1" hangingPunct="1">
              <a:buSzPct val="120000"/>
              <a:buNone/>
            </a:pPr>
            <a:r>
              <a:rPr lang="en-US" altLang="zh-CN" dirty="0" smtClean="0"/>
              <a:t>2. The President is about to wind up his visit to Somalia.</a:t>
            </a:r>
          </a:p>
          <a:p>
            <a:pPr marL="363538" indent="-363538" eaLnBrk="1" hangingPunct="1">
              <a:buSzPct val="120000"/>
              <a:buNone/>
            </a:pPr>
            <a:r>
              <a:rPr lang="zh-CN" altLang="en-US" sz="3200" dirty="0" smtClean="0">
                <a:solidFill>
                  <a:schemeClr val="hlink"/>
                </a:solidFill>
              </a:rPr>
              <a:t>    </a:t>
            </a:r>
            <a:r>
              <a:rPr lang="zh-CN" altLang="en-US" sz="2400" dirty="0" smtClean="0">
                <a:solidFill>
                  <a:srgbClr val="0070C0"/>
                </a:solidFill>
              </a:rPr>
              <a:t>总统即将结束对索马里的访问。</a:t>
            </a:r>
            <a:endParaRPr lang="zh-CN" altLang="en-US" sz="3200" dirty="0" smtClean="0">
              <a:solidFill>
                <a:srgbClr val="0070C0"/>
              </a:solidFill>
            </a:endParaRPr>
          </a:p>
          <a:p>
            <a:pPr marL="363538" indent="-363538" eaLnBrk="1" hangingPunct="1">
              <a:buSzPct val="120000"/>
              <a:buNone/>
            </a:pPr>
            <a:r>
              <a:rPr lang="en-US" altLang="zh-CN" dirty="0" smtClean="0"/>
              <a:t>3. She was standing by a pool, about to dive in.</a:t>
            </a:r>
          </a:p>
          <a:p>
            <a:pPr marL="363538" indent="-363538" eaLnBrk="1" hangingPunct="1">
              <a:buSzPct val="120000"/>
              <a:buNone/>
            </a:pPr>
            <a:r>
              <a:rPr lang="zh-CN" altLang="en-US" sz="2400" dirty="0" smtClean="0">
                <a:solidFill>
                  <a:srgbClr val="0070C0"/>
                </a:solidFill>
              </a:rPr>
              <a:t>     她站在水池旁边，正要往里跳。</a:t>
            </a:r>
            <a:endParaRPr lang="zh-CN" altLang="en-US" dirty="0"/>
          </a:p>
        </p:txBody>
      </p:sp>
      <p:sp>
        <p:nvSpPr>
          <p:cNvPr id="12294"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dirty="0">
                <a:solidFill>
                  <a:schemeClr val="bg1"/>
                </a:solidFill>
                <a:latin typeface="Arial Black" pitchFamily="34" charset="0"/>
                <a:sym typeface="宋体" pitchFamily="2" charset="-122"/>
              </a:rPr>
              <a:t>Words &amp; Phrases</a:t>
            </a:r>
          </a:p>
        </p:txBody>
      </p:sp>
      <p:pic>
        <p:nvPicPr>
          <p:cNvPr id="12297" name="图片 1">
            <a:hlinkClick r:id="rId5" action="ppaction://hlinksldjump"/>
          </p:cNvPr>
          <p:cNvPicPr>
            <a:picLocks noChangeAspect="1"/>
          </p:cNvPicPr>
          <p:nvPr/>
        </p:nvPicPr>
        <p:blipFill>
          <a:blip r:embed="rId6"/>
          <a:srcRect/>
          <a:stretch>
            <a:fillRect/>
          </a:stretch>
        </p:blipFill>
        <p:spPr bwMode="auto">
          <a:xfrm>
            <a:off x="8191811" y="6118225"/>
            <a:ext cx="760413" cy="539750"/>
          </a:xfrm>
          <a:prstGeom prst="rect">
            <a:avLst/>
          </a:prstGeom>
          <a:noFill/>
          <a:ln w="9525">
            <a:noFill/>
            <a:miter lim="800000"/>
            <a:headEnd/>
            <a:tailEnd/>
          </a:ln>
        </p:spPr>
      </p:pic>
      <p:pic>
        <p:nvPicPr>
          <p:cNvPr id="10" name="图片 9" descr="END"/>
          <p:cNvPicPr>
            <a:picLocks noChangeAspect="1" noChangeArrowheads="1"/>
          </p:cNvPicPr>
          <p:nvPr/>
        </p:nvPicPr>
        <p:blipFill>
          <a:blip r:embed="rId7"/>
          <a:srcRect/>
          <a:stretch>
            <a:fillRect/>
          </a:stretch>
        </p:blipFill>
        <p:spPr bwMode="auto">
          <a:xfrm>
            <a:off x="7163242" y="6272904"/>
            <a:ext cx="474663" cy="225425"/>
          </a:xfrm>
          <a:prstGeom prst="rect">
            <a:avLst/>
          </a:prstGeom>
          <a:noFill/>
          <a:ln w="9525">
            <a:noFill/>
            <a:miter lim="800000"/>
            <a:headEnd/>
            <a:tailEnd/>
          </a:ln>
        </p:spPr>
      </p:pic>
      <p:pic>
        <p:nvPicPr>
          <p:cNvPr id="8" name="图片 5" descr="Back">
            <a:hlinkClick r:id="rId8" action="ppaction://hlinksldjump"/>
          </p:cNvPr>
          <p:cNvPicPr>
            <a:picLocks noChangeAspect="1" noChangeArrowheads="1"/>
          </p:cNvPicPr>
          <p:nvPr/>
        </p:nvPicPr>
        <p:blipFill>
          <a:blip r:embed="rId9"/>
          <a:srcRect/>
          <a:stretch>
            <a:fillRect/>
          </a:stretch>
        </p:blipFill>
        <p:spPr bwMode="auto">
          <a:xfrm>
            <a:off x="7656513" y="47625"/>
            <a:ext cx="558800" cy="3937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
                                            <p:txEl>
                                              <p:pRg st="3" end="3"/>
                                            </p:txEl>
                                          </p:spTgt>
                                        </p:tgtEl>
                                        <p:attrNameLst>
                                          <p:attrName>style.visibility</p:attrName>
                                        </p:attrNameLst>
                                      </p:cBhvr>
                                      <p:to>
                                        <p:strVal val="visible"/>
                                      </p:to>
                                    </p:set>
                                    <p:animEffect transition="in" filter="dissolve">
                                      <p:cBhvr>
                                        <p:cTn id="7" dur="500"/>
                                        <p:tgtEl>
                                          <p:spTgt spid="15">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5">
                                            <p:txEl>
                                              <p:pRg st="5" end="5"/>
                                            </p:txEl>
                                          </p:spTgt>
                                        </p:tgtEl>
                                        <p:attrNameLst>
                                          <p:attrName>style.visibility</p:attrName>
                                        </p:attrNameLst>
                                      </p:cBhvr>
                                      <p:to>
                                        <p:strVal val="visible"/>
                                      </p:to>
                                    </p:set>
                                    <p:animEffect transition="in" filter="dissolve">
                                      <p:cBhvr>
                                        <p:cTn id="12" dur="500"/>
                                        <p:tgtEl>
                                          <p:spTgt spid="15">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5">
                                            <p:txEl>
                                              <p:pRg st="7" end="7"/>
                                            </p:txEl>
                                          </p:spTgt>
                                        </p:tgtEl>
                                        <p:attrNameLst>
                                          <p:attrName>style.visibility</p:attrName>
                                        </p:attrNameLst>
                                      </p:cBhvr>
                                      <p:to>
                                        <p:strVal val="visible"/>
                                      </p:to>
                                    </p:set>
                                    <p:animEffect transition="in" filter="dissolve">
                                      <p:cBhvr>
                                        <p:cTn id="17" dur="500"/>
                                        <p:tgtEl>
                                          <p:spTgt spid="15">
                                            <p:txEl>
                                              <p:pRg st="7" end="7"/>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dissolve">
                                      <p:cBhvr>
                                        <p:cTn id="22"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4101" name="图片 5" descr="Back">
            <a:hlinkClick r:id="rId3" action="ppaction://hlinksldjump"/>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56513" y="47625"/>
            <a:ext cx="558800" cy="393700"/>
          </a:xfrm>
          <a:prstGeom prst="rect">
            <a:avLst/>
          </a:prstGeom>
          <a:noFill/>
          <a:ln>
            <a:noFill/>
          </a:ln>
          <a:scene3d>
            <a:camera prst="orthographicFront"/>
            <a:lightRig rig="threePt" dir="t"/>
          </a:scene3d>
          <a:sp3d>
            <a:bevelT/>
          </a:sp3d>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9" name="图片 6" descr="Home">
            <a:hlinkClick r:id="rId5" action="ppaction://hlinksldjump"/>
          </p:cNvPr>
          <p:cNvPicPr>
            <a:picLocks noChangeAspect="1" noChangeArrowheads="1"/>
          </p:cNvPicPr>
          <p:nvPr/>
        </p:nvPicPr>
        <p:blipFill>
          <a:blip r:embed="rId6"/>
          <a:srcRect/>
          <a:stretch>
            <a:fillRect/>
          </a:stretch>
        </p:blipFill>
        <p:spPr bwMode="auto">
          <a:xfrm>
            <a:off x="8331200" y="52388"/>
            <a:ext cx="484188" cy="441325"/>
          </a:xfrm>
          <a:prstGeom prst="rect">
            <a:avLst/>
          </a:prstGeom>
          <a:noFill/>
          <a:ln w="9525">
            <a:noFill/>
            <a:miter lim="800000"/>
            <a:headEnd/>
            <a:tailEnd/>
          </a:ln>
        </p:spPr>
      </p:pic>
      <p:sp>
        <p:nvSpPr>
          <p:cNvPr id="4100" name="文本框 4"/>
          <p:cNvSpPr txBox="1">
            <a:spLocks noChangeArrowheads="1"/>
          </p:cNvSpPr>
          <p:nvPr/>
        </p:nvSpPr>
        <p:spPr bwMode="auto">
          <a:xfrm>
            <a:off x="184150" y="74613"/>
            <a:ext cx="2216150" cy="460375"/>
          </a:xfrm>
          <a:prstGeom prst="rect">
            <a:avLst/>
          </a:prstGeom>
          <a:noFill/>
          <a:ln w="9525">
            <a:noFill/>
            <a:miter lim="800000"/>
            <a:headEnd/>
            <a:tailEnd/>
          </a:ln>
        </p:spPr>
        <p:txBody>
          <a:bodyPr>
            <a:spAutoFit/>
          </a:bodyPr>
          <a:lstStyle/>
          <a:p>
            <a:pPr eaLnBrk="1" hangingPunct="1">
              <a:buFont typeface="Arial" charset="0"/>
              <a:buNone/>
            </a:pPr>
            <a:r>
              <a:rPr lang="en-US" altLang="zh-CN" sz="2400">
                <a:solidFill>
                  <a:schemeClr val="bg1"/>
                </a:solidFill>
                <a:latin typeface="Arial Black" pitchFamily="34" charset="0"/>
              </a:rPr>
              <a:t>Warming Up</a:t>
            </a:r>
          </a:p>
        </p:txBody>
      </p:sp>
      <p:sp>
        <p:nvSpPr>
          <p:cNvPr id="10" name="内容占位符 2"/>
          <p:cNvSpPr>
            <a:spLocks noGrp="1"/>
          </p:cNvSpPr>
          <p:nvPr>
            <p:ph idx="1"/>
          </p:nvPr>
        </p:nvSpPr>
        <p:spPr>
          <a:xfrm>
            <a:off x="184150" y="627063"/>
            <a:ext cx="8834438" cy="6065837"/>
          </a:xfrm>
        </p:spPr>
        <p:txBody>
          <a:bodyPr/>
          <a:lstStyle/>
          <a:p>
            <a:pPr marL="174625" indent="536575">
              <a:buNone/>
            </a:pPr>
            <a:endParaRPr lang="en-US" altLang="zh-CN" b="1" dirty="0" smtClean="0"/>
          </a:p>
          <a:p>
            <a:pPr marL="174625" indent="536575">
              <a:buNone/>
            </a:pPr>
            <a:endParaRPr lang="en-US" altLang="zh-CN" b="1" dirty="0" smtClean="0"/>
          </a:p>
          <a:p>
            <a:pPr marL="2695575" lvl="1" indent="0" eaLnBrk="1" hangingPunct="1">
              <a:buFont typeface="Arial" panose="020B0604020202020204" pitchFamily="34" charset="0"/>
              <a:buChar char="•"/>
              <a:defRPr/>
            </a:pPr>
            <a:endParaRPr lang="en-US" altLang="zh-CN" dirty="0" smtClean="0"/>
          </a:p>
        </p:txBody>
      </p:sp>
      <p:pic>
        <p:nvPicPr>
          <p:cNvPr id="9" name="Picture 10" descr="628533622995896463"/>
          <p:cNvPicPr>
            <a:picLocks noChangeAspect="1" noChangeArrowheads="1"/>
          </p:cNvPicPr>
          <p:nvPr/>
        </p:nvPicPr>
        <p:blipFill>
          <a:blip r:embed="rId7"/>
          <a:srcRect/>
          <a:stretch>
            <a:fillRect/>
          </a:stretch>
        </p:blipFill>
        <p:spPr bwMode="auto">
          <a:xfrm>
            <a:off x="6309213" y="1566862"/>
            <a:ext cx="2597719" cy="3593486"/>
          </a:xfrm>
          <a:prstGeom prst="rect">
            <a:avLst/>
          </a:prstGeom>
          <a:noFill/>
          <a:ln w="9525">
            <a:noFill/>
            <a:miter lim="800000"/>
            <a:headEnd/>
            <a:tailEnd/>
          </a:ln>
        </p:spPr>
      </p:pic>
      <p:sp>
        <p:nvSpPr>
          <p:cNvPr id="11" name="TextBox 10"/>
          <p:cNvSpPr txBox="1"/>
          <p:nvPr/>
        </p:nvSpPr>
        <p:spPr>
          <a:xfrm>
            <a:off x="6487582" y="5276850"/>
            <a:ext cx="2105025" cy="400110"/>
          </a:xfrm>
          <a:prstGeom prst="rect">
            <a:avLst/>
          </a:prstGeom>
          <a:noFill/>
        </p:spPr>
        <p:txBody>
          <a:bodyPr wrap="square" rtlCol="0">
            <a:spAutoFit/>
          </a:bodyPr>
          <a:lstStyle/>
          <a:p>
            <a:pPr algn="ctr"/>
            <a:r>
              <a:rPr lang="en-US" altLang="zh-CN" sz="2000" b="1" dirty="0" smtClean="0">
                <a:solidFill>
                  <a:schemeClr val="accent5">
                    <a:lumMod val="50000"/>
                  </a:schemeClr>
                </a:solidFill>
              </a:rPr>
              <a:t>Socrates</a:t>
            </a:r>
            <a:endParaRPr lang="zh-CN" altLang="en-US" sz="2000" dirty="0">
              <a:solidFill>
                <a:schemeClr val="accent5">
                  <a:lumMod val="50000"/>
                </a:schemeClr>
              </a:solidFill>
            </a:endParaRPr>
          </a:p>
        </p:txBody>
      </p:sp>
      <p:pic>
        <p:nvPicPr>
          <p:cNvPr id="12" name="图片 9" descr="END"/>
          <p:cNvPicPr>
            <a:picLocks noChangeAspect="1" noChangeArrowheads="1"/>
          </p:cNvPicPr>
          <p:nvPr/>
        </p:nvPicPr>
        <p:blipFill>
          <a:blip r:embed="rId8"/>
          <a:srcRect/>
          <a:stretch>
            <a:fillRect/>
          </a:stretch>
        </p:blipFill>
        <p:spPr bwMode="auto">
          <a:xfrm>
            <a:off x="8371019" y="6333761"/>
            <a:ext cx="476250" cy="225425"/>
          </a:xfrm>
          <a:prstGeom prst="rect">
            <a:avLst/>
          </a:prstGeom>
          <a:noFill/>
          <a:ln w="9525">
            <a:noFill/>
            <a:miter lim="800000"/>
            <a:headEnd/>
            <a:tailEnd/>
          </a:ln>
        </p:spPr>
      </p:pic>
      <p:sp>
        <p:nvSpPr>
          <p:cNvPr id="13" name="TextBox 12"/>
          <p:cNvSpPr txBox="1"/>
          <p:nvPr/>
        </p:nvSpPr>
        <p:spPr>
          <a:xfrm>
            <a:off x="482844" y="1784802"/>
            <a:ext cx="2576146" cy="523220"/>
          </a:xfrm>
          <a:prstGeom prst="rect">
            <a:avLst/>
          </a:prstGeom>
          <a:noFill/>
        </p:spPr>
        <p:txBody>
          <a:bodyPr wrap="square" rtlCol="0">
            <a:spAutoFit/>
          </a:bodyPr>
          <a:lstStyle/>
          <a:p>
            <a:r>
              <a:rPr lang="en-US" altLang="zh-CN" sz="2800" b="1" dirty="0">
                <a:solidFill>
                  <a:schemeClr val="accent1">
                    <a:lumMod val="50000"/>
                  </a:schemeClr>
                </a:solidFill>
              </a:rPr>
              <a:t>Statement </a:t>
            </a:r>
            <a:r>
              <a:rPr lang="en-US" altLang="zh-CN" sz="2800" b="1" dirty="0" smtClean="0">
                <a:solidFill>
                  <a:schemeClr val="accent1">
                    <a:lumMod val="50000"/>
                  </a:schemeClr>
                </a:solidFill>
              </a:rPr>
              <a:t>3</a:t>
            </a:r>
            <a:endParaRPr lang="en-US" altLang="zh-CN" sz="2800" b="1" dirty="0">
              <a:solidFill>
                <a:schemeClr val="accent1">
                  <a:lumMod val="50000"/>
                </a:schemeClr>
              </a:solidFill>
            </a:endParaRPr>
          </a:p>
        </p:txBody>
      </p:sp>
      <p:sp>
        <p:nvSpPr>
          <p:cNvPr id="3" name="TextBox 2"/>
          <p:cNvSpPr txBox="1"/>
          <p:nvPr/>
        </p:nvSpPr>
        <p:spPr>
          <a:xfrm>
            <a:off x="482843" y="2463646"/>
            <a:ext cx="5548679" cy="954107"/>
          </a:xfrm>
          <a:prstGeom prst="rect">
            <a:avLst/>
          </a:prstGeom>
          <a:noFill/>
        </p:spPr>
        <p:txBody>
          <a:bodyPr wrap="square" rtlCol="0">
            <a:spAutoFit/>
          </a:bodyPr>
          <a:lstStyle/>
          <a:p>
            <a:pPr algn="just"/>
            <a:r>
              <a:rPr lang="en-US" altLang="zh-CN" sz="2800" dirty="0"/>
              <a:t>Education is the kindling of a flame, not the filling of a vessel.</a:t>
            </a:r>
            <a:endParaRPr lang="zh-CN" altLang="en-US" dirty="0"/>
          </a:p>
        </p:txBody>
      </p:sp>
      <p:sp>
        <p:nvSpPr>
          <p:cNvPr id="4" name="TextBox 3"/>
          <p:cNvSpPr txBox="1"/>
          <p:nvPr/>
        </p:nvSpPr>
        <p:spPr>
          <a:xfrm>
            <a:off x="4348522" y="3737169"/>
            <a:ext cx="1955557" cy="523220"/>
          </a:xfrm>
          <a:prstGeom prst="rect">
            <a:avLst/>
          </a:prstGeom>
          <a:noFill/>
        </p:spPr>
        <p:txBody>
          <a:bodyPr wrap="square" rtlCol="0">
            <a:spAutoFit/>
          </a:bodyPr>
          <a:lstStyle/>
          <a:p>
            <a:r>
              <a:rPr lang="en-US" altLang="zh-CN" sz="2800" dirty="0" smtClean="0"/>
              <a:t>—Socrates</a:t>
            </a:r>
            <a:endParaRPr lang="en-US" altLang="zh-CN" sz="28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dissolve">
                                      <p:cBhvr>
                                        <p:cTn id="7"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12291" name="图片 6" descr="Home">
            <a:hlinkClick r:id="rId3" action="ppaction://hlinksldjump"/>
          </p:cNvPr>
          <p:cNvPicPr>
            <a:picLocks noChangeAspect="1" noChangeArrowheads="1"/>
          </p:cNvPicPr>
          <p:nvPr/>
        </p:nvPicPr>
        <p:blipFill>
          <a:blip r:embed="rId4"/>
          <a:srcRect/>
          <a:stretch>
            <a:fillRect/>
          </a:stretch>
        </p:blipFill>
        <p:spPr bwMode="auto">
          <a:xfrm>
            <a:off x="8331200" y="52388"/>
            <a:ext cx="484188" cy="441325"/>
          </a:xfrm>
          <a:prstGeom prst="rect">
            <a:avLst/>
          </a:prstGeom>
          <a:noFill/>
          <a:ln w="9525">
            <a:noFill/>
            <a:miter lim="800000"/>
            <a:headEnd/>
            <a:tailEnd/>
          </a:ln>
        </p:spPr>
      </p:pic>
      <p:sp>
        <p:nvSpPr>
          <p:cNvPr id="15" name="内容占位符 2"/>
          <p:cNvSpPr>
            <a:spLocks noGrp="1"/>
          </p:cNvSpPr>
          <p:nvPr>
            <p:ph idx="1"/>
          </p:nvPr>
        </p:nvSpPr>
        <p:spPr>
          <a:xfrm>
            <a:off x="184150" y="627063"/>
            <a:ext cx="8834438" cy="6065837"/>
          </a:xfrm>
        </p:spPr>
        <p:txBody>
          <a:bodyPr/>
          <a:lstStyle/>
          <a:p>
            <a:pPr>
              <a:buNone/>
            </a:pPr>
            <a:r>
              <a:rPr lang="en-US" sz="3200" b="1" dirty="0" smtClean="0"/>
              <a:t>at least	</a:t>
            </a:r>
          </a:p>
          <a:p>
            <a:pPr algn="just">
              <a:lnSpc>
                <a:spcPct val="100000"/>
              </a:lnSpc>
              <a:buNone/>
            </a:pPr>
            <a:r>
              <a:rPr lang="en-US" b="1" dirty="0" smtClean="0"/>
              <a:t>1.  </a:t>
            </a:r>
            <a:r>
              <a:rPr lang="en-US" dirty="0" smtClean="0"/>
              <a:t>even if nothing else happens or is true </a:t>
            </a:r>
            <a:r>
              <a:rPr lang="en-US" sz="2400" dirty="0" smtClean="0">
                <a:solidFill>
                  <a:srgbClr val="0070C0"/>
                </a:solidFill>
                <a:latin typeface="+mn-ea"/>
              </a:rPr>
              <a:t>无论如何；不管怎样；至少</a:t>
            </a:r>
          </a:p>
          <a:p>
            <a:pPr algn="just">
              <a:lnSpc>
                <a:spcPct val="100000"/>
              </a:lnSpc>
              <a:buNone/>
            </a:pPr>
            <a:r>
              <a:rPr lang="en-US" altLang="zh-CN" sz="2400" i="1" dirty="0" smtClean="0"/>
              <a:t>e.g.</a:t>
            </a:r>
          </a:p>
          <a:p>
            <a:pPr marL="515937" indent="-514350" algn="just">
              <a:lnSpc>
                <a:spcPct val="100000"/>
              </a:lnSpc>
              <a:buFont typeface="+mj-lt"/>
              <a:buAutoNum type="arabicPeriod"/>
            </a:pPr>
            <a:r>
              <a:rPr lang="en-US" altLang="zh-CN" dirty="0" smtClean="0"/>
              <a:t>I would like to prove to them that I can do something for this area — at least, for the women. </a:t>
            </a:r>
          </a:p>
          <a:p>
            <a:pPr algn="just">
              <a:lnSpc>
                <a:spcPct val="100000"/>
              </a:lnSpc>
              <a:buNone/>
            </a:pPr>
            <a:r>
              <a:rPr lang="zh-CN" altLang="en-US" sz="2400" dirty="0" smtClean="0">
                <a:solidFill>
                  <a:srgbClr val="0070C0"/>
                </a:solidFill>
              </a:rPr>
              <a:t>       我想证明给他们看，我可以为这个地区做些什么</a:t>
            </a:r>
            <a:r>
              <a:rPr lang="en-US" altLang="zh-CN" sz="2400" dirty="0" smtClean="0">
                <a:solidFill>
                  <a:srgbClr val="0070C0"/>
                </a:solidFill>
                <a:latin typeface="+mn-ea"/>
              </a:rPr>
              <a:t>——</a:t>
            </a:r>
            <a:r>
              <a:rPr lang="zh-CN" altLang="en-US" sz="2400" dirty="0" smtClean="0">
                <a:solidFill>
                  <a:srgbClr val="0070C0"/>
                </a:solidFill>
              </a:rPr>
              <a:t>至少为</a:t>
            </a:r>
            <a:endParaRPr lang="en-US" altLang="zh-CN" sz="2400" dirty="0" smtClean="0">
              <a:solidFill>
                <a:srgbClr val="0070C0"/>
              </a:solidFill>
            </a:endParaRPr>
          </a:p>
          <a:p>
            <a:pPr algn="just">
              <a:lnSpc>
                <a:spcPct val="100000"/>
              </a:lnSpc>
              <a:buNone/>
            </a:pPr>
            <a:r>
              <a:rPr lang="en-US" altLang="zh-CN" sz="2400" dirty="0">
                <a:solidFill>
                  <a:srgbClr val="0070C0"/>
                </a:solidFill>
              </a:rPr>
              <a:t> </a:t>
            </a:r>
            <a:r>
              <a:rPr lang="en-US" altLang="zh-CN" sz="2400" dirty="0" smtClean="0">
                <a:solidFill>
                  <a:srgbClr val="0070C0"/>
                </a:solidFill>
              </a:rPr>
              <a:t>      </a:t>
            </a:r>
            <a:r>
              <a:rPr lang="zh-CN" altLang="en-US" sz="2400" dirty="0" smtClean="0">
                <a:solidFill>
                  <a:srgbClr val="0070C0"/>
                </a:solidFill>
              </a:rPr>
              <a:t>女性做些什么。</a:t>
            </a:r>
            <a:endParaRPr lang="en-US" altLang="zh-CN" sz="2400" dirty="0" smtClean="0">
              <a:solidFill>
                <a:srgbClr val="0070C0"/>
              </a:solidFill>
            </a:endParaRPr>
          </a:p>
          <a:p>
            <a:pPr marL="515937" indent="-514350" algn="just">
              <a:lnSpc>
                <a:spcPct val="100000"/>
              </a:lnSpc>
              <a:buFont typeface="+mj-lt"/>
              <a:buAutoNum type="arabicPeriod" startAt="2"/>
            </a:pPr>
            <a:r>
              <a:rPr lang="en-US" altLang="zh-CN" dirty="0" smtClean="0"/>
              <a:t>She’s completely homeless at least I have my parents to fall back on.</a:t>
            </a:r>
          </a:p>
          <a:p>
            <a:pPr>
              <a:lnSpc>
                <a:spcPct val="100000"/>
              </a:lnSpc>
              <a:buNone/>
            </a:pPr>
            <a:r>
              <a:rPr lang="zh-CN" altLang="en-US" sz="2400" dirty="0" smtClean="0">
                <a:solidFill>
                  <a:srgbClr val="0070C0"/>
                </a:solidFill>
              </a:rPr>
              <a:t>        她是真正无家可归</a:t>
            </a:r>
            <a:r>
              <a:rPr lang="en-US" altLang="zh-CN" sz="2400" dirty="0" smtClean="0">
                <a:solidFill>
                  <a:srgbClr val="0070C0"/>
                </a:solidFill>
                <a:latin typeface="+mn-ea"/>
              </a:rPr>
              <a:t>——</a:t>
            </a:r>
            <a:r>
              <a:rPr lang="zh-CN" altLang="en-US" sz="2400" dirty="0" smtClean="0">
                <a:solidFill>
                  <a:srgbClr val="0070C0"/>
                </a:solidFill>
              </a:rPr>
              <a:t>至少</a:t>
            </a:r>
            <a:r>
              <a:rPr lang="zh-CN" altLang="en-US" sz="2400" dirty="0">
                <a:solidFill>
                  <a:srgbClr val="0070C0"/>
                </a:solidFill>
              </a:rPr>
              <a:t>我有</a:t>
            </a:r>
            <a:r>
              <a:rPr lang="zh-CN" altLang="en-US" sz="2400" dirty="0" smtClean="0">
                <a:solidFill>
                  <a:srgbClr val="0070C0"/>
                </a:solidFill>
              </a:rPr>
              <a:t>父母可</a:t>
            </a:r>
            <a:r>
              <a:rPr lang="zh-CN" altLang="en-US" sz="2400" dirty="0">
                <a:solidFill>
                  <a:srgbClr val="0070C0"/>
                </a:solidFill>
              </a:rPr>
              <a:t>以</a:t>
            </a:r>
            <a:r>
              <a:rPr lang="zh-CN" altLang="en-US" sz="2400" dirty="0" smtClean="0">
                <a:solidFill>
                  <a:srgbClr val="0070C0"/>
                </a:solidFill>
              </a:rPr>
              <a:t>依靠。</a:t>
            </a:r>
            <a:endParaRPr lang="zh-CN" altLang="en-US" dirty="0"/>
          </a:p>
        </p:txBody>
      </p:sp>
      <p:sp>
        <p:nvSpPr>
          <p:cNvPr id="12294"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dirty="0">
                <a:solidFill>
                  <a:schemeClr val="bg1"/>
                </a:solidFill>
                <a:latin typeface="Arial Black" pitchFamily="34" charset="0"/>
                <a:sym typeface="宋体" pitchFamily="2" charset="-122"/>
              </a:rPr>
              <a:t>Words &amp; Phrases</a:t>
            </a:r>
          </a:p>
        </p:txBody>
      </p:sp>
      <p:pic>
        <p:nvPicPr>
          <p:cNvPr id="6" name="图片 10" descr="MORE"/>
          <p:cNvPicPr>
            <a:picLocks noChangeAspect="1" noChangeArrowheads="1"/>
          </p:cNvPicPr>
          <p:nvPr/>
        </p:nvPicPr>
        <p:blipFill>
          <a:blip r:embed="rId5"/>
          <a:srcRect/>
          <a:stretch>
            <a:fillRect/>
          </a:stretch>
        </p:blipFill>
        <p:spPr bwMode="auto">
          <a:xfrm>
            <a:off x="6714676" y="6297194"/>
            <a:ext cx="912813" cy="228600"/>
          </a:xfrm>
          <a:prstGeom prst="rect">
            <a:avLst/>
          </a:prstGeom>
          <a:noFill/>
          <a:ln w="9525">
            <a:noFill/>
            <a:miter lim="800000"/>
            <a:headEnd/>
            <a:tailEnd/>
          </a:ln>
        </p:spPr>
      </p:pic>
      <p:pic>
        <p:nvPicPr>
          <p:cNvPr id="7" name="图片 5" descr="Back">
            <a:hlinkClick r:id="rId6" action="ppaction://hlinksldjump"/>
          </p:cNvPr>
          <p:cNvPicPr>
            <a:picLocks noChangeAspect="1" noChangeArrowheads="1"/>
          </p:cNvPicPr>
          <p:nvPr/>
        </p:nvPicPr>
        <p:blipFill>
          <a:blip r:embed="rId7"/>
          <a:srcRect/>
          <a:stretch>
            <a:fillRect/>
          </a:stretch>
        </p:blipFill>
        <p:spPr bwMode="auto">
          <a:xfrm>
            <a:off x="7656513" y="47625"/>
            <a:ext cx="558800" cy="3937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
                                            <p:txEl>
                                              <p:pRg st="4" end="4"/>
                                            </p:txEl>
                                          </p:spTgt>
                                        </p:tgtEl>
                                        <p:attrNameLst>
                                          <p:attrName>style.visibility</p:attrName>
                                        </p:attrNameLst>
                                      </p:cBhvr>
                                      <p:to>
                                        <p:strVal val="visible"/>
                                      </p:to>
                                    </p:set>
                                    <p:animEffect transition="in" filter="dissolve">
                                      <p:cBhvr>
                                        <p:cTn id="7" dur="500"/>
                                        <p:tgtEl>
                                          <p:spTgt spid="15">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5">
                                            <p:txEl>
                                              <p:pRg st="5" end="5"/>
                                            </p:txEl>
                                          </p:spTgt>
                                        </p:tgtEl>
                                        <p:attrNameLst>
                                          <p:attrName>style.visibility</p:attrName>
                                        </p:attrNameLst>
                                      </p:cBhvr>
                                      <p:to>
                                        <p:strVal val="visible"/>
                                      </p:to>
                                    </p:set>
                                    <p:animEffect transition="in" filter="dissolve">
                                      <p:cBhvr>
                                        <p:cTn id="12" dur="500"/>
                                        <p:tgtEl>
                                          <p:spTgt spid="15">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5">
                                            <p:txEl>
                                              <p:pRg st="7" end="7"/>
                                            </p:txEl>
                                          </p:spTgt>
                                        </p:tgtEl>
                                        <p:attrNameLst>
                                          <p:attrName>style.visibility</p:attrName>
                                        </p:attrNameLst>
                                      </p:cBhvr>
                                      <p:to>
                                        <p:strVal val="visible"/>
                                      </p:to>
                                    </p:set>
                                    <p:animEffect transition="in" filter="dissolve">
                                      <p:cBhvr>
                                        <p:cTn id="17" dur="500"/>
                                        <p:tgtEl>
                                          <p:spTgt spid="15">
                                            <p:txEl>
                                              <p:pRg st="7" end="7"/>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dissolve">
                                      <p:cBhvr>
                                        <p:cTn id="22"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12291" name="图片 6" descr="Home">
            <a:hlinkClick r:id="rId3" action="ppaction://hlinksldjump"/>
          </p:cNvPr>
          <p:cNvPicPr>
            <a:picLocks noChangeAspect="1" noChangeArrowheads="1"/>
          </p:cNvPicPr>
          <p:nvPr/>
        </p:nvPicPr>
        <p:blipFill>
          <a:blip r:embed="rId4"/>
          <a:srcRect/>
          <a:stretch>
            <a:fillRect/>
          </a:stretch>
        </p:blipFill>
        <p:spPr bwMode="auto">
          <a:xfrm>
            <a:off x="8331200" y="52388"/>
            <a:ext cx="484188" cy="441325"/>
          </a:xfrm>
          <a:prstGeom prst="rect">
            <a:avLst/>
          </a:prstGeom>
          <a:noFill/>
          <a:ln w="9525">
            <a:noFill/>
            <a:miter lim="800000"/>
            <a:headEnd/>
            <a:tailEnd/>
          </a:ln>
        </p:spPr>
      </p:pic>
      <p:sp>
        <p:nvSpPr>
          <p:cNvPr id="15" name="内容占位符 2"/>
          <p:cNvSpPr>
            <a:spLocks noGrp="1"/>
          </p:cNvSpPr>
          <p:nvPr>
            <p:ph idx="1"/>
          </p:nvPr>
        </p:nvSpPr>
        <p:spPr>
          <a:xfrm>
            <a:off x="184150" y="627063"/>
            <a:ext cx="8834438" cy="6065837"/>
          </a:xfrm>
        </p:spPr>
        <p:txBody>
          <a:bodyPr/>
          <a:lstStyle/>
          <a:p>
            <a:pPr algn="just">
              <a:lnSpc>
                <a:spcPct val="100000"/>
              </a:lnSpc>
              <a:buNone/>
            </a:pPr>
            <a:r>
              <a:rPr lang="en-US" b="1" dirty="0" smtClean="0"/>
              <a:t>2.  </a:t>
            </a:r>
            <a:r>
              <a:rPr lang="en-US" dirty="0" smtClean="0"/>
              <a:t>not less than a particular amount or number</a:t>
            </a:r>
            <a:r>
              <a:rPr lang="en-US" sz="2400" dirty="0" smtClean="0">
                <a:solidFill>
                  <a:srgbClr val="0070C0"/>
                </a:solidFill>
                <a:latin typeface="+mn-ea"/>
              </a:rPr>
              <a:t>（数量或数目上）至少，起码</a:t>
            </a:r>
            <a:endParaRPr lang="en-US" dirty="0" smtClean="0">
              <a:solidFill>
                <a:srgbClr val="0070C0"/>
              </a:solidFill>
              <a:latin typeface="+mn-ea"/>
            </a:endParaRPr>
          </a:p>
          <a:p>
            <a:pPr algn="just">
              <a:buNone/>
            </a:pPr>
            <a:r>
              <a:rPr lang="en-US" altLang="zh-CN" i="1" dirty="0" smtClean="0"/>
              <a:t>e.g. </a:t>
            </a:r>
          </a:p>
          <a:p>
            <a:pPr marL="515937" indent="-514350" algn="just">
              <a:buFont typeface="+mj-lt"/>
              <a:buAutoNum type="arabicPeriod"/>
            </a:pPr>
            <a:r>
              <a:rPr lang="en-US" altLang="zh-CN" dirty="0" smtClean="0"/>
              <a:t>The mark-up on food in a restaurant is usually at least 100%.</a:t>
            </a:r>
          </a:p>
          <a:p>
            <a:pPr algn="just">
              <a:buNone/>
            </a:pPr>
            <a:r>
              <a:rPr lang="zh-CN" altLang="en-US" sz="2400" dirty="0" smtClean="0">
                <a:solidFill>
                  <a:srgbClr val="0070C0"/>
                </a:solidFill>
              </a:rPr>
              <a:t>        餐馆食物的成本加价率通常至少是</a:t>
            </a:r>
            <a:r>
              <a:rPr lang="en-US" altLang="zh-CN" sz="2400" dirty="0" smtClean="0">
                <a:solidFill>
                  <a:srgbClr val="0070C0"/>
                </a:solidFill>
                <a:latin typeface="+mn-ea"/>
              </a:rPr>
              <a:t>100%</a:t>
            </a:r>
            <a:r>
              <a:rPr lang="zh-CN" altLang="en-US" sz="2400" dirty="0" smtClean="0">
                <a:solidFill>
                  <a:srgbClr val="0070C0"/>
                </a:solidFill>
                <a:latin typeface="+mn-ea"/>
              </a:rPr>
              <a:t>。</a:t>
            </a:r>
            <a:endParaRPr lang="en-US" altLang="zh-CN" sz="2400" dirty="0" smtClean="0">
              <a:solidFill>
                <a:srgbClr val="0070C0"/>
              </a:solidFill>
              <a:latin typeface="+mn-ea"/>
            </a:endParaRPr>
          </a:p>
          <a:p>
            <a:pPr marL="515937" indent="-514350" algn="just">
              <a:buFont typeface="+mj-lt"/>
              <a:buAutoNum type="arabicPeriod" startAt="2"/>
            </a:pPr>
            <a:r>
              <a:rPr lang="en-US" altLang="zh-CN" dirty="0" smtClean="0"/>
              <a:t>We should brush our teeth at least twice a day.</a:t>
            </a:r>
          </a:p>
          <a:p>
            <a:pPr algn="just">
              <a:buNone/>
            </a:pPr>
            <a:r>
              <a:rPr lang="zh-CN" altLang="en-US" sz="2400" dirty="0" smtClean="0">
                <a:solidFill>
                  <a:srgbClr val="0070C0"/>
                </a:solidFill>
              </a:rPr>
              <a:t>        我们每天应该至少刷两次牙。</a:t>
            </a:r>
            <a:endParaRPr lang="zh-CN" altLang="en-US" dirty="0"/>
          </a:p>
        </p:txBody>
      </p:sp>
      <p:sp>
        <p:nvSpPr>
          <p:cNvPr id="12294"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dirty="0">
                <a:solidFill>
                  <a:schemeClr val="bg1"/>
                </a:solidFill>
                <a:latin typeface="Arial Black" pitchFamily="34" charset="0"/>
                <a:sym typeface="宋体" pitchFamily="2" charset="-122"/>
              </a:rPr>
              <a:t>Words &amp; Phrases</a:t>
            </a:r>
          </a:p>
        </p:txBody>
      </p:sp>
      <p:pic>
        <p:nvPicPr>
          <p:cNvPr id="12297" name="图片 1">
            <a:hlinkClick r:id="rId5" action="ppaction://hlinksldjump"/>
          </p:cNvPr>
          <p:cNvPicPr>
            <a:picLocks noChangeAspect="1"/>
          </p:cNvPicPr>
          <p:nvPr/>
        </p:nvPicPr>
        <p:blipFill>
          <a:blip r:embed="rId6"/>
          <a:srcRect/>
          <a:stretch>
            <a:fillRect/>
          </a:stretch>
        </p:blipFill>
        <p:spPr bwMode="auto">
          <a:xfrm>
            <a:off x="8191811" y="6118225"/>
            <a:ext cx="760413" cy="539750"/>
          </a:xfrm>
          <a:prstGeom prst="rect">
            <a:avLst/>
          </a:prstGeom>
          <a:noFill/>
          <a:ln w="9525">
            <a:noFill/>
            <a:miter lim="800000"/>
            <a:headEnd/>
            <a:tailEnd/>
          </a:ln>
        </p:spPr>
      </p:pic>
      <p:pic>
        <p:nvPicPr>
          <p:cNvPr id="10" name="图片 9" descr="END"/>
          <p:cNvPicPr>
            <a:picLocks noChangeAspect="1" noChangeArrowheads="1"/>
          </p:cNvPicPr>
          <p:nvPr/>
        </p:nvPicPr>
        <p:blipFill>
          <a:blip r:embed="rId7"/>
          <a:srcRect/>
          <a:stretch>
            <a:fillRect/>
          </a:stretch>
        </p:blipFill>
        <p:spPr bwMode="auto">
          <a:xfrm>
            <a:off x="7163242" y="6272904"/>
            <a:ext cx="474663" cy="225425"/>
          </a:xfrm>
          <a:prstGeom prst="rect">
            <a:avLst/>
          </a:prstGeom>
          <a:noFill/>
          <a:ln w="9525">
            <a:noFill/>
            <a:miter lim="800000"/>
            <a:headEnd/>
            <a:tailEnd/>
          </a:ln>
        </p:spPr>
      </p:pic>
      <p:pic>
        <p:nvPicPr>
          <p:cNvPr id="8" name="图片 5" descr="Back">
            <a:hlinkClick r:id="rId8" action="ppaction://hlinksldjump"/>
          </p:cNvPr>
          <p:cNvPicPr>
            <a:picLocks noChangeAspect="1" noChangeArrowheads="1"/>
          </p:cNvPicPr>
          <p:nvPr/>
        </p:nvPicPr>
        <p:blipFill>
          <a:blip r:embed="rId9"/>
          <a:srcRect/>
          <a:stretch>
            <a:fillRect/>
          </a:stretch>
        </p:blipFill>
        <p:spPr bwMode="auto">
          <a:xfrm>
            <a:off x="7656513" y="47625"/>
            <a:ext cx="558800" cy="3937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
                                            <p:txEl>
                                              <p:pRg st="3" end="3"/>
                                            </p:txEl>
                                          </p:spTgt>
                                        </p:tgtEl>
                                        <p:attrNameLst>
                                          <p:attrName>style.visibility</p:attrName>
                                        </p:attrNameLst>
                                      </p:cBhvr>
                                      <p:to>
                                        <p:strVal val="visible"/>
                                      </p:to>
                                    </p:set>
                                    <p:animEffect transition="in" filter="dissolve">
                                      <p:cBhvr>
                                        <p:cTn id="7" dur="500"/>
                                        <p:tgtEl>
                                          <p:spTgt spid="15">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5">
                                            <p:txEl>
                                              <p:pRg st="5" end="5"/>
                                            </p:txEl>
                                          </p:spTgt>
                                        </p:tgtEl>
                                        <p:attrNameLst>
                                          <p:attrName>style.visibility</p:attrName>
                                        </p:attrNameLst>
                                      </p:cBhvr>
                                      <p:to>
                                        <p:strVal val="visible"/>
                                      </p:to>
                                    </p:set>
                                    <p:animEffect transition="in" filter="dissolve">
                                      <p:cBhvr>
                                        <p:cTn id="12" dur="500"/>
                                        <p:tgtEl>
                                          <p:spTgt spid="15">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dissolve">
                                      <p:cBhvr>
                                        <p:cTn id="17"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12291" name="图片 6" descr="Home">
            <a:hlinkClick r:id="rId3" action="ppaction://hlinksldjump"/>
          </p:cNvPr>
          <p:cNvPicPr>
            <a:picLocks noChangeAspect="1" noChangeArrowheads="1"/>
          </p:cNvPicPr>
          <p:nvPr/>
        </p:nvPicPr>
        <p:blipFill>
          <a:blip r:embed="rId4"/>
          <a:srcRect/>
          <a:stretch>
            <a:fillRect/>
          </a:stretch>
        </p:blipFill>
        <p:spPr bwMode="auto">
          <a:xfrm>
            <a:off x="8331200" y="52388"/>
            <a:ext cx="484188" cy="441325"/>
          </a:xfrm>
          <a:prstGeom prst="rect">
            <a:avLst/>
          </a:prstGeom>
          <a:noFill/>
          <a:ln w="9525">
            <a:noFill/>
            <a:miter lim="800000"/>
            <a:headEnd/>
            <a:tailEnd/>
          </a:ln>
        </p:spPr>
      </p:pic>
      <p:sp>
        <p:nvSpPr>
          <p:cNvPr id="15" name="内容占位符 2"/>
          <p:cNvSpPr>
            <a:spLocks noGrp="1"/>
          </p:cNvSpPr>
          <p:nvPr>
            <p:ph idx="1"/>
          </p:nvPr>
        </p:nvSpPr>
        <p:spPr>
          <a:xfrm>
            <a:off x="122606" y="723776"/>
            <a:ext cx="6869642" cy="5580306"/>
          </a:xfrm>
        </p:spPr>
        <p:txBody>
          <a:bodyPr/>
          <a:lstStyle/>
          <a:p>
            <a:pPr marL="268288" indent="-268288" algn="just" eaLnBrk="1" hangingPunct="1">
              <a:buSzPct val="120000"/>
              <a:buNone/>
            </a:pPr>
            <a:r>
              <a:rPr lang="en-US" altLang="zh-CN" sz="3200" b="1" dirty="0" smtClean="0"/>
              <a:t>Socrates </a:t>
            </a:r>
            <a:r>
              <a:rPr lang="en-US" altLang="zh-CN" b="1" dirty="0" smtClean="0"/>
              <a:t>                        </a:t>
            </a:r>
            <a:r>
              <a:rPr lang="en-US" altLang="zh-CN" i="1" dirty="0" smtClean="0">
                <a:solidFill>
                  <a:srgbClr val="C00000"/>
                </a:solidFill>
              </a:rPr>
              <a:t>n. </a:t>
            </a:r>
            <a:r>
              <a:rPr lang="zh-CN" altLang="en-US" sz="2400" dirty="0" smtClean="0">
                <a:solidFill>
                  <a:srgbClr val="0070C0"/>
                </a:solidFill>
                <a:latin typeface="+mn-ea"/>
              </a:rPr>
              <a:t>苏格拉底（</a:t>
            </a:r>
            <a:r>
              <a:rPr lang="en-US" altLang="zh-CN" sz="2400" dirty="0" smtClean="0">
                <a:solidFill>
                  <a:srgbClr val="0070C0"/>
                </a:solidFill>
                <a:latin typeface="+mn-ea"/>
              </a:rPr>
              <a:t>470–399 BC</a:t>
            </a:r>
            <a:r>
              <a:rPr lang="zh-CN" altLang="en-US" sz="2400" dirty="0" smtClean="0">
                <a:solidFill>
                  <a:srgbClr val="0070C0"/>
                </a:solidFill>
                <a:latin typeface="+mn-ea"/>
              </a:rPr>
              <a:t>，古希腊哲学家）</a:t>
            </a:r>
            <a:endParaRPr lang="en-US" altLang="zh-CN" sz="2400" dirty="0" smtClean="0">
              <a:solidFill>
                <a:srgbClr val="0070C0"/>
              </a:solidFill>
              <a:latin typeface="+mn-ea"/>
            </a:endParaRPr>
          </a:p>
          <a:p>
            <a:pPr algn="just">
              <a:buFont typeface="Wingdings" pitchFamily="2" charset="2"/>
              <a:buChar char="Ø"/>
            </a:pPr>
            <a:r>
              <a:rPr lang="en-US" altLang="zh-CN" b="1" dirty="0" smtClean="0"/>
              <a:t>Socrates </a:t>
            </a:r>
            <a:r>
              <a:rPr lang="en-US" altLang="zh-CN" dirty="0" smtClean="0"/>
              <a:t>was a Greek philosopher. He was unfairly charged with corruption of the young people of Athens and put to death. He didn’t write any books, but his ideas were recorded by Plato in </a:t>
            </a:r>
            <a:r>
              <a:rPr lang="en-US" altLang="zh-CN" i="1" dirty="0" smtClean="0"/>
              <a:t>The Dialogues of Plato </a:t>
            </a:r>
            <a:r>
              <a:rPr lang="en-US" altLang="zh-CN" dirty="0" smtClean="0"/>
              <a:t>and have had a major influence on Western thought. </a:t>
            </a:r>
            <a:r>
              <a:rPr lang="en-US" altLang="zh-CN" dirty="0"/>
              <a:t>The Socratic method of teaching was largely through a dialogue in </a:t>
            </a:r>
            <a:r>
              <a:rPr lang="en-US" altLang="zh-CN" dirty="0" smtClean="0"/>
              <a:t>which the </a:t>
            </a:r>
            <a:r>
              <a:rPr lang="en-US" altLang="zh-CN" dirty="0"/>
              <a:t>teacher (Socrates) asked students a series of questions which made them think </a:t>
            </a:r>
            <a:r>
              <a:rPr lang="en-US" altLang="zh-CN" dirty="0" smtClean="0"/>
              <a:t>for themselves </a:t>
            </a:r>
            <a:r>
              <a:rPr lang="en-US" altLang="zh-CN" dirty="0"/>
              <a:t>about how people should conduct their lives</a:t>
            </a:r>
            <a:r>
              <a:rPr lang="en-US" altLang="zh-CN" dirty="0" smtClean="0"/>
              <a:t>.</a:t>
            </a:r>
            <a:endParaRPr lang="en-US" altLang="zh-CN" dirty="0"/>
          </a:p>
        </p:txBody>
      </p:sp>
      <p:sp>
        <p:nvSpPr>
          <p:cNvPr id="12294"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dirty="0">
                <a:solidFill>
                  <a:schemeClr val="bg1"/>
                </a:solidFill>
                <a:latin typeface="Arial Black" pitchFamily="34" charset="0"/>
                <a:sym typeface="宋体" pitchFamily="2" charset="-122"/>
              </a:rPr>
              <a:t>Words &amp; Phrases</a:t>
            </a:r>
          </a:p>
        </p:txBody>
      </p:sp>
      <p:pic>
        <p:nvPicPr>
          <p:cNvPr id="12297" name="图片 1">
            <a:hlinkClick r:id="rId5" action="ppaction://hlinksldjump"/>
          </p:cNvPr>
          <p:cNvPicPr>
            <a:picLocks noChangeAspect="1"/>
          </p:cNvPicPr>
          <p:nvPr/>
        </p:nvPicPr>
        <p:blipFill>
          <a:blip r:embed="rId6"/>
          <a:srcRect/>
          <a:stretch>
            <a:fillRect/>
          </a:stretch>
        </p:blipFill>
        <p:spPr bwMode="auto">
          <a:xfrm>
            <a:off x="8191811" y="6118225"/>
            <a:ext cx="760413" cy="539750"/>
          </a:xfrm>
          <a:prstGeom prst="rect">
            <a:avLst/>
          </a:prstGeom>
          <a:noFill/>
          <a:ln w="9525">
            <a:noFill/>
            <a:miter lim="800000"/>
            <a:headEnd/>
            <a:tailEnd/>
          </a:ln>
        </p:spPr>
      </p:pic>
      <p:pic>
        <p:nvPicPr>
          <p:cNvPr id="10" name="图片 9" descr="END"/>
          <p:cNvPicPr>
            <a:picLocks noChangeAspect="1" noChangeArrowheads="1"/>
          </p:cNvPicPr>
          <p:nvPr/>
        </p:nvPicPr>
        <p:blipFill>
          <a:blip r:embed="rId7"/>
          <a:srcRect/>
          <a:stretch>
            <a:fillRect/>
          </a:stretch>
        </p:blipFill>
        <p:spPr bwMode="auto">
          <a:xfrm>
            <a:off x="7163242" y="6272904"/>
            <a:ext cx="474663" cy="225425"/>
          </a:xfrm>
          <a:prstGeom prst="rect">
            <a:avLst/>
          </a:prstGeom>
          <a:noFill/>
          <a:ln w="9525">
            <a:noFill/>
            <a:miter lim="800000"/>
            <a:headEnd/>
            <a:tailEnd/>
          </a:ln>
        </p:spPr>
      </p:pic>
      <p:sp>
        <p:nvSpPr>
          <p:cNvPr id="1025" name="AutoShape 1" descr="C:\Users\zhao\AppData\Roaming\Tencent\Users\27957503\QQ\WinTemp\RichOle\$ XNTQ8}PG4AW84_2%%_H.png"/>
          <p:cNvSpPr>
            <a:spLocks noChangeAspect="1" noChangeArrowheads="1"/>
          </p:cNvSpPr>
          <p:nvPr/>
        </p:nvSpPr>
        <p:spPr bwMode="auto">
          <a:xfrm>
            <a:off x="0" y="0"/>
            <a:ext cx="304800" cy="304800"/>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1026" name="AutoShape 2" descr="C:\Users\zhao\AppData\Roaming\Tencent\Users\27957503\QQ\WinTemp\RichOle\$ XNTQ8}PG4AW84_2%%_H.png"/>
          <p:cNvSpPr>
            <a:spLocks noChangeAspect="1" noChangeArrowheads="1"/>
          </p:cNvSpPr>
          <p:nvPr/>
        </p:nvSpPr>
        <p:spPr bwMode="auto">
          <a:xfrm>
            <a:off x="0" y="0"/>
            <a:ext cx="304800" cy="304800"/>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pic>
        <p:nvPicPr>
          <p:cNvPr id="1027" name="Picture 3" descr="C:\Users\zhao\AppData\Roaming\Tencent\Users\27957503\QQ\WinTemp\RichOle\)W@}2V4WY(GJR6W2](~I~03.png"/>
          <p:cNvPicPr>
            <a:picLocks noChangeAspect="1" noChangeArrowheads="1"/>
          </p:cNvPicPr>
          <p:nvPr/>
        </p:nvPicPr>
        <p:blipFill>
          <a:blip r:embed="rId8"/>
          <a:srcRect/>
          <a:stretch>
            <a:fillRect/>
          </a:stretch>
        </p:blipFill>
        <p:spPr bwMode="auto">
          <a:xfrm>
            <a:off x="1985636" y="828229"/>
            <a:ext cx="1352550" cy="304800"/>
          </a:xfrm>
          <a:prstGeom prst="rect">
            <a:avLst/>
          </a:prstGeom>
          <a:noFill/>
        </p:spPr>
      </p:pic>
      <p:pic>
        <p:nvPicPr>
          <p:cNvPr id="11" name="图片 5" descr="Back">
            <a:hlinkClick r:id="rId9" action="ppaction://hlinksldjump"/>
          </p:cNvPr>
          <p:cNvPicPr>
            <a:picLocks noChangeAspect="1" noChangeArrowheads="1"/>
          </p:cNvPicPr>
          <p:nvPr/>
        </p:nvPicPr>
        <p:blipFill>
          <a:blip r:embed="rId10"/>
          <a:srcRect/>
          <a:stretch>
            <a:fillRect/>
          </a:stretch>
        </p:blipFill>
        <p:spPr bwMode="auto">
          <a:xfrm>
            <a:off x="7656513" y="47625"/>
            <a:ext cx="558800" cy="393700"/>
          </a:xfrm>
          <a:prstGeom prst="rect">
            <a:avLst/>
          </a:prstGeom>
          <a:noFill/>
          <a:ln w="9525">
            <a:noFill/>
            <a:miter lim="800000"/>
            <a:headEnd/>
            <a:tailEnd/>
          </a:ln>
        </p:spPr>
      </p:pic>
      <p:pic>
        <p:nvPicPr>
          <p:cNvPr id="15361" name="Picture 1" descr="C:\Users\zhao\AppData\Roaming\Tencent\Users\27957503\QQ\WinTemp\RichOle\%%Q)F9M[](CCBDI_A_YQ`KY.png"/>
          <p:cNvPicPr>
            <a:picLocks noChangeAspect="1" noChangeArrowheads="1"/>
          </p:cNvPicPr>
          <p:nvPr/>
        </p:nvPicPr>
        <p:blipFill>
          <a:blip r:embed="rId11"/>
          <a:srcRect/>
          <a:stretch>
            <a:fillRect/>
          </a:stretch>
        </p:blipFill>
        <p:spPr bwMode="auto">
          <a:xfrm>
            <a:off x="7119220" y="3508537"/>
            <a:ext cx="1718350" cy="2304853"/>
          </a:xfrm>
          <a:prstGeom prst="rect">
            <a:avLst/>
          </a:prstGeom>
          <a:noFill/>
        </p:spPr>
      </p:pic>
      <p:pic>
        <p:nvPicPr>
          <p:cNvPr id="15362" name="Picture 2" descr="C:\Users\zhao\AppData\Roaming\Tencent\Users\27957503\QQ\WinTemp\RichOle\)OM~7PXGEZFFH)R6V8MPV)S.png"/>
          <p:cNvPicPr>
            <a:picLocks noChangeAspect="1" noChangeArrowheads="1"/>
          </p:cNvPicPr>
          <p:nvPr/>
        </p:nvPicPr>
        <p:blipFill>
          <a:blip r:embed="rId12" cstate="print"/>
          <a:srcRect/>
          <a:stretch>
            <a:fillRect/>
          </a:stretch>
        </p:blipFill>
        <p:spPr bwMode="auto">
          <a:xfrm>
            <a:off x="7085014" y="1145381"/>
            <a:ext cx="1752556" cy="2108200"/>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12" name="内容占位符 2"/>
          <p:cNvSpPr>
            <a:spLocks noGrp="1"/>
          </p:cNvSpPr>
          <p:nvPr>
            <p:ph idx="1"/>
          </p:nvPr>
        </p:nvSpPr>
        <p:spPr>
          <a:xfrm>
            <a:off x="184150" y="627063"/>
            <a:ext cx="8834438" cy="6065837"/>
          </a:xfrm>
        </p:spPr>
        <p:txBody>
          <a:bodyPr/>
          <a:lstStyle/>
          <a:p>
            <a:pPr algn="just" eaLnBrk="1" hangingPunct="1">
              <a:lnSpc>
                <a:spcPct val="120000"/>
              </a:lnSpc>
              <a:buNone/>
              <a:defRPr/>
            </a:pPr>
            <a:r>
              <a:rPr lang="en-US" b="1" dirty="0" smtClean="0"/>
              <a:t>   … </a:t>
            </a:r>
            <a:r>
              <a:rPr lang="en-US" b="1" dirty="0" smtClean="0">
                <a:hlinkClick r:id="rId3" action="ppaction://hlinksldjump"/>
              </a:rPr>
              <a:t>particularly</a:t>
            </a:r>
            <a:r>
              <a:rPr lang="en-US" b="1" dirty="0" smtClean="0"/>
              <a:t> in places that shape our lives — families, schools and most </a:t>
            </a:r>
            <a:r>
              <a:rPr lang="en-US" b="1" dirty="0" smtClean="0">
                <a:hlinkClick r:id="rId4" action="ppaction://hlinksldjump"/>
              </a:rPr>
              <a:t>workplaces</a:t>
            </a:r>
            <a:r>
              <a:rPr lang="en-US" b="1" dirty="0" smtClean="0"/>
              <a:t> …</a:t>
            </a:r>
          </a:p>
          <a:p>
            <a:pPr algn="just" eaLnBrk="1" hangingPunct="1">
              <a:lnSpc>
                <a:spcPct val="120000"/>
              </a:lnSpc>
              <a:buFont typeface="Wingdings" pitchFamily="2" charset="2"/>
              <a:buChar char="Ø"/>
              <a:defRPr/>
            </a:pPr>
            <a:r>
              <a:rPr lang="en-US" dirty="0" smtClean="0"/>
              <a:t>The idea behind this sentence is that our lives are significantly influenced by places or social institutions like the family, school or workplace.</a:t>
            </a:r>
            <a:endParaRPr lang="zh-CN" altLang="en-US" sz="2400" dirty="0">
              <a:solidFill>
                <a:srgbClr val="0070C0"/>
              </a:solidFill>
            </a:endParaRPr>
          </a:p>
        </p:txBody>
      </p:sp>
      <p:pic>
        <p:nvPicPr>
          <p:cNvPr id="13316" name="图片 6" descr="Home">
            <a:hlinkClick r:id="rId5" action="ppaction://hlinksldjump"/>
          </p:cNvPr>
          <p:cNvPicPr>
            <a:picLocks noChangeAspect="1" noChangeArrowheads="1"/>
          </p:cNvPicPr>
          <p:nvPr/>
        </p:nvPicPr>
        <p:blipFill>
          <a:blip r:embed="rId6"/>
          <a:srcRect/>
          <a:stretch>
            <a:fillRect/>
          </a:stretch>
        </p:blipFill>
        <p:spPr bwMode="auto">
          <a:xfrm>
            <a:off x="8331200" y="52388"/>
            <a:ext cx="484188" cy="441325"/>
          </a:xfrm>
          <a:prstGeom prst="rect">
            <a:avLst/>
          </a:prstGeom>
          <a:noFill/>
          <a:ln w="9525">
            <a:noFill/>
            <a:miter lim="800000"/>
            <a:headEnd/>
            <a:tailEnd/>
          </a:ln>
        </p:spPr>
      </p:pic>
      <p:sp>
        <p:nvSpPr>
          <p:cNvPr id="13317" name="文本框 3"/>
          <p:cNvSpPr txBox="1">
            <a:spLocks noChangeArrowheads="1"/>
          </p:cNvSpPr>
          <p:nvPr/>
        </p:nvSpPr>
        <p:spPr bwMode="auto">
          <a:xfrm>
            <a:off x="184150" y="12700"/>
            <a:ext cx="2986088" cy="461963"/>
          </a:xfrm>
          <a:prstGeom prst="rect">
            <a:avLst/>
          </a:prstGeom>
          <a:noFill/>
          <a:ln w="9525">
            <a:noFill/>
            <a:miter lim="800000"/>
            <a:headEnd/>
            <a:tailEnd/>
          </a:ln>
        </p:spPr>
        <p:txBody>
          <a:bodyPr wrap="none">
            <a:spAutoFit/>
          </a:bodyPr>
          <a:lstStyle/>
          <a:p>
            <a:pPr eaLnBrk="1" hangingPunct="1">
              <a:buFont typeface="Arial" charset="0"/>
              <a:buNone/>
            </a:pPr>
            <a:r>
              <a:rPr lang="en-US" altLang="en-US" sz="2400" dirty="0">
                <a:solidFill>
                  <a:schemeClr val="bg1"/>
                </a:solidFill>
                <a:latin typeface="Arial Black" pitchFamily="34" charset="0"/>
              </a:rPr>
              <a:t>Language Points</a:t>
            </a:r>
          </a:p>
        </p:txBody>
      </p:sp>
      <p:pic>
        <p:nvPicPr>
          <p:cNvPr id="13321" name="图片 1">
            <a:hlinkClick r:id="rId7" action="ppaction://hlinksldjump"/>
          </p:cNvPr>
          <p:cNvPicPr>
            <a:picLocks noChangeAspect="1"/>
          </p:cNvPicPr>
          <p:nvPr/>
        </p:nvPicPr>
        <p:blipFill>
          <a:blip r:embed="rId8"/>
          <a:srcRect/>
          <a:stretch>
            <a:fillRect/>
          </a:stretch>
        </p:blipFill>
        <p:spPr bwMode="auto">
          <a:xfrm>
            <a:off x="8176835" y="6118225"/>
            <a:ext cx="766763" cy="539750"/>
          </a:xfrm>
          <a:prstGeom prst="rect">
            <a:avLst/>
          </a:prstGeom>
          <a:noFill/>
          <a:ln w="9525">
            <a:noFill/>
            <a:miter lim="800000"/>
            <a:headEnd/>
            <a:tailEnd/>
          </a:ln>
        </p:spPr>
      </p:pic>
      <p:sp>
        <p:nvSpPr>
          <p:cNvPr id="9" name="TextBox 8"/>
          <p:cNvSpPr txBox="1"/>
          <p:nvPr/>
        </p:nvSpPr>
        <p:spPr>
          <a:xfrm>
            <a:off x="209549" y="3514160"/>
            <a:ext cx="1114425" cy="461665"/>
          </a:xfrm>
          <a:prstGeom prst="rect">
            <a:avLst/>
          </a:prstGeom>
          <a:noFill/>
        </p:spPr>
        <p:txBody>
          <a:bodyPr wrap="square" rtlCol="0">
            <a:spAutoFit/>
          </a:bodyPr>
          <a:lstStyle/>
          <a:p>
            <a:r>
              <a:rPr lang="zh-CN" altLang="en-US" sz="2400" b="1" dirty="0" smtClean="0"/>
              <a:t>翻译：</a:t>
            </a:r>
            <a:endParaRPr lang="zh-CN" altLang="en-US" sz="2400" b="1" dirty="0"/>
          </a:p>
        </p:txBody>
      </p:sp>
      <p:sp>
        <p:nvSpPr>
          <p:cNvPr id="11" name="TextBox 10"/>
          <p:cNvSpPr txBox="1"/>
          <p:nvPr/>
        </p:nvSpPr>
        <p:spPr>
          <a:xfrm>
            <a:off x="1200150" y="3514160"/>
            <a:ext cx="7772400" cy="830997"/>
          </a:xfrm>
          <a:prstGeom prst="rect">
            <a:avLst/>
          </a:prstGeom>
          <a:noFill/>
        </p:spPr>
        <p:txBody>
          <a:bodyPr wrap="square" rtlCol="0">
            <a:spAutoFit/>
          </a:bodyPr>
          <a:lstStyle/>
          <a:p>
            <a:pPr algn="just"/>
            <a:r>
              <a:rPr lang="en-US" altLang="zh-CN" sz="2400" dirty="0" smtClean="0">
                <a:solidFill>
                  <a:srgbClr val="0070C0"/>
                </a:solidFill>
                <a:latin typeface="+mn-ea"/>
              </a:rPr>
              <a:t>……</a:t>
            </a:r>
            <a:r>
              <a:rPr lang="zh-CN" altLang="en-US" sz="2400" dirty="0" smtClean="0">
                <a:solidFill>
                  <a:srgbClr val="0070C0"/>
                </a:solidFill>
              </a:rPr>
              <a:t>尤其是那些影响我们一生的地方</a:t>
            </a:r>
            <a:r>
              <a:rPr lang="en-US" altLang="zh-CN" sz="2400" dirty="0" smtClean="0">
                <a:solidFill>
                  <a:srgbClr val="0070C0"/>
                </a:solidFill>
                <a:latin typeface="+mn-ea"/>
                <a:ea typeface="+mn-ea"/>
              </a:rPr>
              <a:t>——</a:t>
            </a:r>
            <a:r>
              <a:rPr lang="zh-CN" altLang="en-US" sz="2400" dirty="0" smtClean="0">
                <a:solidFill>
                  <a:srgbClr val="0070C0"/>
                </a:solidFill>
                <a:latin typeface="+mn-ea"/>
                <a:ea typeface="+mn-ea"/>
              </a:rPr>
              <a:t>家</a:t>
            </a:r>
            <a:r>
              <a:rPr lang="zh-CN" altLang="en-US" sz="2400" dirty="0" smtClean="0">
                <a:solidFill>
                  <a:srgbClr val="0070C0"/>
                </a:solidFill>
              </a:rPr>
              <a:t>庭、学校以及大部分工作场所</a:t>
            </a:r>
            <a:r>
              <a:rPr lang="en-US" altLang="zh-CN" sz="2400" dirty="0" smtClean="0">
                <a:solidFill>
                  <a:srgbClr val="0070C0"/>
                </a:solidFill>
                <a:latin typeface="+mn-ea"/>
              </a:rPr>
              <a:t>……</a:t>
            </a:r>
            <a:endParaRPr lang="zh-CN" altLang="en-US" sz="2400" dirty="0">
              <a:solidFill>
                <a:srgbClr val="0070C0"/>
              </a:solidFill>
            </a:endParaRPr>
          </a:p>
        </p:txBody>
      </p:sp>
      <p:pic>
        <p:nvPicPr>
          <p:cNvPr id="13" name="图片 9" descr="END"/>
          <p:cNvPicPr>
            <a:picLocks noChangeAspect="1" noChangeArrowheads="1"/>
          </p:cNvPicPr>
          <p:nvPr/>
        </p:nvPicPr>
        <p:blipFill>
          <a:blip r:embed="rId9"/>
          <a:srcRect/>
          <a:stretch>
            <a:fillRect/>
          </a:stretch>
        </p:blipFill>
        <p:spPr bwMode="auto">
          <a:xfrm>
            <a:off x="7163242" y="6272904"/>
            <a:ext cx="474663" cy="22542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2">
                                            <p:txEl>
                                              <p:pRg st="1" end="1"/>
                                            </p:txEl>
                                          </p:spTgt>
                                        </p:tgtEl>
                                        <p:attrNameLst>
                                          <p:attrName>style.visibility</p:attrName>
                                        </p:attrNameLst>
                                      </p:cBhvr>
                                      <p:to>
                                        <p:strVal val="visible"/>
                                      </p:to>
                                    </p:set>
                                    <p:animEffect transition="in" filter="dissolve">
                                      <p:cBhvr>
                                        <p:cTn id="7" dur="500"/>
                                        <p:tgtEl>
                                          <p:spTgt spid="12">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dissolv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dissolv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dissolve">
                                      <p:cBhvr>
                                        <p:cTn id="22"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Lst>
  </p:timing>
</p:sld>
</file>

<file path=ppt/slides/slide74.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12" name="内容占位符 2"/>
          <p:cNvSpPr>
            <a:spLocks noGrp="1"/>
          </p:cNvSpPr>
          <p:nvPr>
            <p:ph idx="1"/>
          </p:nvPr>
        </p:nvSpPr>
        <p:spPr>
          <a:xfrm>
            <a:off x="184150" y="627063"/>
            <a:ext cx="8834438" cy="6065837"/>
          </a:xfrm>
        </p:spPr>
        <p:txBody>
          <a:bodyPr/>
          <a:lstStyle/>
          <a:p>
            <a:pPr eaLnBrk="1" hangingPunct="1">
              <a:lnSpc>
                <a:spcPct val="120000"/>
              </a:lnSpc>
              <a:buNone/>
              <a:defRPr/>
            </a:pPr>
            <a:r>
              <a:rPr lang="en-US" b="1" dirty="0" smtClean="0"/>
              <a:t>    … when a </a:t>
            </a:r>
            <a:r>
              <a:rPr lang="en-US" b="1" dirty="0" smtClean="0">
                <a:solidFill>
                  <a:schemeClr val="accent2">
                    <a:lumMod val="75000"/>
                  </a:schemeClr>
                </a:solidFill>
              </a:rPr>
              <a:t>fellow</a:t>
            </a:r>
            <a:r>
              <a:rPr lang="en-US" b="1" dirty="0" smtClean="0">
                <a:solidFill>
                  <a:schemeClr val="accent2">
                    <a:lumMod val="50000"/>
                  </a:schemeClr>
                </a:solidFill>
              </a:rPr>
              <a:t> </a:t>
            </a:r>
            <a:r>
              <a:rPr lang="en-US" b="1" dirty="0" smtClean="0"/>
              <a:t>guest asked me the subject of a book …  </a:t>
            </a:r>
          </a:p>
          <a:p>
            <a:pPr eaLnBrk="1" hangingPunct="1">
              <a:lnSpc>
                <a:spcPct val="120000"/>
              </a:lnSpc>
              <a:buFont typeface="Wingdings" pitchFamily="2" charset="2"/>
              <a:buChar char="Ø"/>
              <a:defRPr/>
            </a:pPr>
            <a:r>
              <a:rPr lang="en-US" b="1" dirty="0" smtClean="0"/>
              <a:t>fellow</a:t>
            </a:r>
            <a:r>
              <a:rPr lang="en-US" dirty="0" smtClean="0"/>
              <a:t>: </a:t>
            </a:r>
            <a:r>
              <a:rPr lang="en-US" i="1" dirty="0" smtClean="0">
                <a:solidFill>
                  <a:srgbClr val="C00000"/>
                </a:solidFill>
              </a:rPr>
              <a:t>adj.</a:t>
            </a:r>
            <a:r>
              <a:rPr lang="en-US" dirty="0" smtClean="0"/>
              <a:t> used for talking about people who are similar to you or in the same situation as you</a:t>
            </a:r>
          </a:p>
          <a:p>
            <a:pPr algn="just" eaLnBrk="1" hangingPunct="1">
              <a:lnSpc>
                <a:spcPct val="120000"/>
              </a:lnSpc>
              <a:buNone/>
              <a:defRPr/>
            </a:pPr>
            <a:r>
              <a:rPr lang="en-US" i="1" dirty="0" smtClean="0"/>
              <a:t>e.g</a:t>
            </a:r>
            <a:r>
              <a:rPr lang="en-US" dirty="0" smtClean="0"/>
              <a:t>. </a:t>
            </a:r>
          </a:p>
          <a:p>
            <a:pPr algn="just" eaLnBrk="1" hangingPunct="1">
              <a:lnSpc>
                <a:spcPct val="120000"/>
              </a:lnSpc>
              <a:buNone/>
              <a:defRPr/>
            </a:pPr>
            <a:r>
              <a:rPr lang="en-US" dirty="0" smtClean="0"/>
              <a:t>     fellow workers  /  fellow students  /  fellow countrymen</a:t>
            </a:r>
            <a:endParaRPr lang="en-US" altLang="zh-CN" dirty="0" smtClean="0"/>
          </a:p>
          <a:p>
            <a:pPr algn="just" eaLnBrk="1" hangingPunct="1">
              <a:lnSpc>
                <a:spcPct val="120000"/>
              </a:lnSpc>
              <a:buNone/>
              <a:defRPr/>
            </a:pPr>
            <a:r>
              <a:rPr lang="zh-CN" altLang="en-US" sz="2400" dirty="0" smtClean="0">
                <a:solidFill>
                  <a:srgbClr val="0070C0"/>
                </a:solidFill>
                <a:latin typeface="+mn-ea"/>
              </a:rPr>
              <a:t>        同事     </a:t>
            </a:r>
            <a:r>
              <a:rPr lang="en-US" altLang="zh-CN" sz="2400" dirty="0" smtClean="0">
                <a:solidFill>
                  <a:srgbClr val="0070C0"/>
                </a:solidFill>
                <a:latin typeface="+mn-ea"/>
              </a:rPr>
              <a:t>/</a:t>
            </a:r>
            <a:r>
              <a:rPr lang="zh-CN" altLang="en-US" sz="2400" dirty="0" smtClean="0">
                <a:solidFill>
                  <a:srgbClr val="0070C0"/>
                </a:solidFill>
                <a:latin typeface="+mn-ea"/>
              </a:rPr>
              <a:t>       同学        </a:t>
            </a:r>
            <a:r>
              <a:rPr lang="en-US" altLang="zh-CN" sz="2400" dirty="0" smtClean="0">
                <a:solidFill>
                  <a:srgbClr val="0070C0"/>
                </a:solidFill>
                <a:latin typeface="+mn-ea"/>
              </a:rPr>
              <a:t>/    </a:t>
            </a:r>
            <a:r>
              <a:rPr lang="zh-CN" altLang="en-US" sz="2400" dirty="0" smtClean="0">
                <a:solidFill>
                  <a:srgbClr val="0070C0"/>
                </a:solidFill>
                <a:latin typeface="+mn-ea"/>
              </a:rPr>
              <a:t>同胞</a:t>
            </a:r>
            <a:endParaRPr lang="en-US" altLang="zh-CN" sz="2400" dirty="0" smtClean="0">
              <a:solidFill>
                <a:srgbClr val="0070C0"/>
              </a:solidFill>
              <a:latin typeface="+mn-ea"/>
            </a:endParaRPr>
          </a:p>
          <a:p>
            <a:pPr eaLnBrk="1" hangingPunct="1">
              <a:lnSpc>
                <a:spcPct val="100000"/>
              </a:lnSpc>
              <a:buNone/>
              <a:defRPr/>
            </a:pPr>
            <a:r>
              <a:rPr lang="zh-CN" altLang="en-US" dirty="0" smtClean="0"/>
              <a:t/>
            </a:r>
            <a:br>
              <a:rPr lang="zh-CN" altLang="en-US" dirty="0" smtClean="0"/>
            </a:br>
            <a:endParaRPr lang="zh-CN" altLang="en-US" dirty="0"/>
          </a:p>
        </p:txBody>
      </p:sp>
      <p:pic>
        <p:nvPicPr>
          <p:cNvPr id="13316" name="图片 6" descr="Home">
            <a:hlinkClick r:id="rId3" action="ppaction://hlinksldjump"/>
          </p:cNvPr>
          <p:cNvPicPr>
            <a:picLocks noChangeAspect="1" noChangeArrowheads="1"/>
          </p:cNvPicPr>
          <p:nvPr/>
        </p:nvPicPr>
        <p:blipFill>
          <a:blip r:embed="rId4"/>
          <a:srcRect/>
          <a:stretch>
            <a:fillRect/>
          </a:stretch>
        </p:blipFill>
        <p:spPr bwMode="auto">
          <a:xfrm>
            <a:off x="8331200" y="52388"/>
            <a:ext cx="484188" cy="441325"/>
          </a:xfrm>
          <a:prstGeom prst="rect">
            <a:avLst/>
          </a:prstGeom>
          <a:noFill/>
          <a:ln w="9525">
            <a:noFill/>
            <a:miter lim="800000"/>
            <a:headEnd/>
            <a:tailEnd/>
          </a:ln>
        </p:spPr>
      </p:pic>
      <p:sp>
        <p:nvSpPr>
          <p:cNvPr id="13317" name="文本框 3"/>
          <p:cNvSpPr txBox="1">
            <a:spLocks noChangeArrowheads="1"/>
          </p:cNvSpPr>
          <p:nvPr/>
        </p:nvSpPr>
        <p:spPr bwMode="auto">
          <a:xfrm>
            <a:off x="184150" y="12700"/>
            <a:ext cx="2986088" cy="461963"/>
          </a:xfrm>
          <a:prstGeom prst="rect">
            <a:avLst/>
          </a:prstGeom>
          <a:noFill/>
          <a:ln w="9525">
            <a:noFill/>
            <a:miter lim="800000"/>
            <a:headEnd/>
            <a:tailEnd/>
          </a:ln>
        </p:spPr>
        <p:txBody>
          <a:bodyPr wrap="none">
            <a:spAutoFit/>
          </a:bodyPr>
          <a:lstStyle/>
          <a:p>
            <a:pPr eaLnBrk="1" hangingPunct="1">
              <a:buFont typeface="Arial" charset="0"/>
              <a:buNone/>
            </a:pPr>
            <a:r>
              <a:rPr lang="en-US" altLang="en-US" sz="2400" dirty="0">
                <a:solidFill>
                  <a:schemeClr val="bg1"/>
                </a:solidFill>
                <a:latin typeface="Arial Black" pitchFamily="34" charset="0"/>
              </a:rPr>
              <a:t>Language Points</a:t>
            </a:r>
          </a:p>
        </p:txBody>
      </p:sp>
      <p:pic>
        <p:nvPicPr>
          <p:cNvPr id="13321" name="图片 1">
            <a:hlinkClick r:id="rId5" action="ppaction://hlinksldjump"/>
          </p:cNvPr>
          <p:cNvPicPr>
            <a:picLocks noChangeAspect="1"/>
          </p:cNvPicPr>
          <p:nvPr/>
        </p:nvPicPr>
        <p:blipFill>
          <a:blip r:embed="rId6"/>
          <a:srcRect/>
          <a:stretch>
            <a:fillRect/>
          </a:stretch>
        </p:blipFill>
        <p:spPr bwMode="auto">
          <a:xfrm>
            <a:off x="8176835" y="6118225"/>
            <a:ext cx="766763" cy="539750"/>
          </a:xfrm>
          <a:prstGeom prst="rect">
            <a:avLst/>
          </a:prstGeom>
          <a:noFill/>
          <a:ln w="9525">
            <a:noFill/>
            <a:miter lim="800000"/>
            <a:headEnd/>
            <a:tailEnd/>
          </a:ln>
        </p:spPr>
      </p:pic>
      <p:sp>
        <p:nvSpPr>
          <p:cNvPr id="7" name="TextBox 6"/>
          <p:cNvSpPr txBox="1"/>
          <p:nvPr/>
        </p:nvSpPr>
        <p:spPr>
          <a:xfrm>
            <a:off x="209549" y="4569153"/>
            <a:ext cx="1114425" cy="461665"/>
          </a:xfrm>
          <a:prstGeom prst="rect">
            <a:avLst/>
          </a:prstGeom>
          <a:noFill/>
        </p:spPr>
        <p:txBody>
          <a:bodyPr wrap="square" rtlCol="0">
            <a:spAutoFit/>
          </a:bodyPr>
          <a:lstStyle/>
          <a:p>
            <a:r>
              <a:rPr lang="zh-CN" altLang="en-US" sz="2400" b="1" dirty="0" smtClean="0"/>
              <a:t>翻译：</a:t>
            </a:r>
            <a:endParaRPr lang="zh-CN" altLang="en-US" sz="2400" b="1" dirty="0"/>
          </a:p>
        </p:txBody>
      </p:sp>
      <p:sp>
        <p:nvSpPr>
          <p:cNvPr id="8" name="TextBox 7"/>
          <p:cNvSpPr txBox="1"/>
          <p:nvPr/>
        </p:nvSpPr>
        <p:spPr>
          <a:xfrm>
            <a:off x="1044882" y="4569153"/>
            <a:ext cx="7935216" cy="461665"/>
          </a:xfrm>
          <a:prstGeom prst="rect">
            <a:avLst/>
          </a:prstGeom>
          <a:noFill/>
        </p:spPr>
        <p:txBody>
          <a:bodyPr wrap="square" rtlCol="0">
            <a:spAutoFit/>
          </a:bodyPr>
          <a:lstStyle/>
          <a:p>
            <a:r>
              <a:rPr lang="en-US" altLang="zh-CN" sz="2400" dirty="0" smtClean="0">
                <a:solidFill>
                  <a:srgbClr val="0070C0"/>
                </a:solidFill>
                <a:latin typeface="+mn-ea"/>
                <a:ea typeface="+mn-ea"/>
              </a:rPr>
              <a:t>……</a:t>
            </a:r>
            <a:r>
              <a:rPr lang="zh-CN" altLang="en-US" sz="2400" dirty="0" smtClean="0">
                <a:solidFill>
                  <a:srgbClr val="0070C0"/>
                </a:solidFill>
              </a:rPr>
              <a:t>当一位客人问起我（酝酿中的）一本书的主题时</a:t>
            </a:r>
            <a:r>
              <a:rPr lang="en-US" altLang="zh-CN" sz="2400" dirty="0" smtClean="0">
                <a:solidFill>
                  <a:srgbClr val="0070C0"/>
                </a:solidFill>
                <a:latin typeface="+mn-ea"/>
              </a:rPr>
              <a:t>……</a:t>
            </a:r>
            <a:endParaRPr lang="zh-CN" altLang="en-US" sz="2400" dirty="0">
              <a:solidFill>
                <a:srgbClr val="0070C0"/>
              </a:solidFill>
            </a:endParaRPr>
          </a:p>
        </p:txBody>
      </p:sp>
      <p:pic>
        <p:nvPicPr>
          <p:cNvPr id="9" name="图片 9" descr="END"/>
          <p:cNvPicPr>
            <a:picLocks noChangeAspect="1" noChangeArrowheads="1"/>
          </p:cNvPicPr>
          <p:nvPr/>
        </p:nvPicPr>
        <p:blipFill>
          <a:blip r:embed="rId7"/>
          <a:srcRect/>
          <a:stretch>
            <a:fillRect/>
          </a:stretch>
        </p:blipFill>
        <p:spPr bwMode="auto">
          <a:xfrm>
            <a:off x="7163242" y="6272904"/>
            <a:ext cx="474663" cy="22542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2">
                                            <p:txEl>
                                              <p:pRg st="1" end="1"/>
                                            </p:txEl>
                                          </p:spTgt>
                                        </p:tgtEl>
                                        <p:attrNameLst>
                                          <p:attrName>style.visibility</p:attrName>
                                        </p:attrNameLst>
                                      </p:cBhvr>
                                      <p:to>
                                        <p:strVal val="visible"/>
                                      </p:to>
                                    </p:set>
                                    <p:animEffect transition="in" filter="dissolve">
                                      <p:cBhvr>
                                        <p:cTn id="7" dur="500"/>
                                        <p:tgtEl>
                                          <p:spTgt spid="12">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2">
                                            <p:txEl>
                                              <p:pRg st="2" end="2"/>
                                            </p:txEl>
                                          </p:spTgt>
                                        </p:tgtEl>
                                        <p:attrNameLst>
                                          <p:attrName>style.visibility</p:attrName>
                                        </p:attrNameLst>
                                      </p:cBhvr>
                                      <p:to>
                                        <p:strVal val="visible"/>
                                      </p:to>
                                    </p:set>
                                    <p:animEffect transition="in" filter="dissolve">
                                      <p:cBhvr>
                                        <p:cTn id="12" dur="500"/>
                                        <p:tgtEl>
                                          <p:spTgt spid="12">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2">
                                            <p:txEl>
                                              <p:pRg st="3" end="3"/>
                                            </p:txEl>
                                          </p:spTgt>
                                        </p:tgtEl>
                                        <p:attrNameLst>
                                          <p:attrName>style.visibility</p:attrName>
                                        </p:attrNameLst>
                                      </p:cBhvr>
                                      <p:to>
                                        <p:strVal val="visible"/>
                                      </p:to>
                                    </p:set>
                                    <p:animEffect transition="in" filter="dissolve">
                                      <p:cBhvr>
                                        <p:cTn id="17" dur="500"/>
                                        <p:tgtEl>
                                          <p:spTgt spid="12">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2">
                                            <p:txEl>
                                              <p:pRg st="4" end="4"/>
                                            </p:txEl>
                                          </p:spTgt>
                                        </p:tgtEl>
                                        <p:attrNameLst>
                                          <p:attrName>style.visibility</p:attrName>
                                        </p:attrNameLst>
                                      </p:cBhvr>
                                      <p:to>
                                        <p:strVal val="visible"/>
                                      </p:to>
                                    </p:set>
                                    <p:animEffect transition="in" filter="dissolve">
                                      <p:cBhvr>
                                        <p:cTn id="22" dur="500"/>
                                        <p:tgtEl>
                                          <p:spTgt spid="12">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dissolve">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dissolve">
                                      <p:cBhvr>
                                        <p:cTn id="32" dur="500"/>
                                        <p:tgtEl>
                                          <p:spTgt spid="8"/>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dissolve">
                                      <p:cBhvr>
                                        <p:cTn id="3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75.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12" name="内容占位符 2"/>
          <p:cNvSpPr>
            <a:spLocks noGrp="1"/>
          </p:cNvSpPr>
          <p:nvPr>
            <p:ph idx="1"/>
          </p:nvPr>
        </p:nvSpPr>
        <p:spPr>
          <a:xfrm>
            <a:off x="184150" y="627063"/>
            <a:ext cx="8834438" cy="6065837"/>
          </a:xfrm>
        </p:spPr>
        <p:txBody>
          <a:bodyPr/>
          <a:lstStyle/>
          <a:p>
            <a:pPr algn="just" eaLnBrk="1" hangingPunct="1">
              <a:lnSpc>
                <a:spcPct val="114000"/>
              </a:lnSpc>
              <a:buNone/>
              <a:defRPr/>
            </a:pPr>
            <a:r>
              <a:rPr lang="en-US" altLang="zh-CN" b="1" dirty="0" smtClean="0"/>
              <a:t>   I later </a:t>
            </a:r>
            <a:r>
              <a:rPr lang="en-US" altLang="zh-CN" b="1" dirty="0" smtClean="0">
                <a:hlinkClick r:id="rId3" action="ppaction://hlinksldjump"/>
              </a:rPr>
              <a:t>found out</a:t>
            </a:r>
            <a:r>
              <a:rPr lang="en-US" altLang="zh-CN" b="1" dirty="0" smtClean="0"/>
              <a:t> that he is the fourth-generation president of one of the largest oil companies. </a:t>
            </a:r>
            <a:r>
              <a:rPr lang="en-US" altLang="zh-CN" dirty="0" smtClean="0"/>
              <a:t> </a:t>
            </a:r>
          </a:p>
          <a:p>
            <a:pPr algn="just" eaLnBrk="1" hangingPunct="1">
              <a:lnSpc>
                <a:spcPct val="114000"/>
              </a:lnSpc>
              <a:buFont typeface="Wingdings" pitchFamily="2" charset="2"/>
              <a:buChar char="Ø"/>
              <a:defRPr/>
            </a:pPr>
            <a:r>
              <a:rPr lang="en-US" altLang="zh-CN" dirty="0" smtClean="0"/>
              <a:t>What the writer wants to convey by mentioning the identity of the fellow guest is that if a person of such a high position doesn’t even think much of the idea of</a:t>
            </a:r>
            <a:br>
              <a:rPr lang="en-US" altLang="zh-CN" dirty="0" smtClean="0"/>
            </a:br>
            <a:r>
              <a:rPr lang="en-US" altLang="zh-CN" dirty="0" smtClean="0"/>
              <a:t>thinking for yourself, it can be seen how serious the problem is. Thinking for yourself as an important quality has been widely ignored by people.</a:t>
            </a:r>
          </a:p>
          <a:p>
            <a:pPr algn="just" eaLnBrk="1" hangingPunct="1">
              <a:lnSpc>
                <a:spcPct val="100000"/>
              </a:lnSpc>
              <a:buNone/>
              <a:defRPr/>
            </a:pPr>
            <a:endParaRPr lang="en-US" altLang="zh-CN" dirty="0" smtClean="0"/>
          </a:p>
          <a:p>
            <a:pPr algn="just" eaLnBrk="1" hangingPunct="1">
              <a:lnSpc>
                <a:spcPct val="100000"/>
              </a:lnSpc>
              <a:buNone/>
              <a:defRPr/>
            </a:pPr>
            <a:endParaRPr lang="en-US" altLang="zh-CN" dirty="0" smtClean="0"/>
          </a:p>
          <a:p>
            <a:pPr algn="just" eaLnBrk="1" hangingPunct="1">
              <a:lnSpc>
                <a:spcPct val="100000"/>
              </a:lnSpc>
              <a:buNone/>
              <a:defRPr/>
            </a:pPr>
            <a:r>
              <a:rPr lang="en-US" altLang="zh-CN" dirty="0" smtClean="0"/>
              <a:t/>
            </a:r>
            <a:br>
              <a:rPr lang="en-US" altLang="zh-CN" dirty="0" smtClean="0"/>
            </a:br>
            <a:endParaRPr lang="zh-CN" altLang="en-US" dirty="0"/>
          </a:p>
        </p:txBody>
      </p:sp>
      <p:pic>
        <p:nvPicPr>
          <p:cNvPr id="13316" name="图片 6" descr="Home">
            <a:hlinkClick r:id="rId4" action="ppaction://hlinksldjump"/>
          </p:cNvPr>
          <p:cNvPicPr>
            <a:picLocks noChangeAspect="1" noChangeArrowheads="1"/>
          </p:cNvPicPr>
          <p:nvPr/>
        </p:nvPicPr>
        <p:blipFill>
          <a:blip r:embed="rId5"/>
          <a:srcRect/>
          <a:stretch>
            <a:fillRect/>
          </a:stretch>
        </p:blipFill>
        <p:spPr bwMode="auto">
          <a:xfrm>
            <a:off x="8331200" y="52388"/>
            <a:ext cx="484188" cy="441325"/>
          </a:xfrm>
          <a:prstGeom prst="rect">
            <a:avLst/>
          </a:prstGeom>
          <a:noFill/>
          <a:ln w="9525">
            <a:noFill/>
            <a:miter lim="800000"/>
            <a:headEnd/>
            <a:tailEnd/>
          </a:ln>
        </p:spPr>
      </p:pic>
      <p:sp>
        <p:nvSpPr>
          <p:cNvPr id="13317" name="文本框 3"/>
          <p:cNvSpPr txBox="1">
            <a:spLocks noChangeArrowheads="1"/>
          </p:cNvSpPr>
          <p:nvPr/>
        </p:nvSpPr>
        <p:spPr bwMode="auto">
          <a:xfrm>
            <a:off x="184150" y="12700"/>
            <a:ext cx="2986088" cy="461963"/>
          </a:xfrm>
          <a:prstGeom prst="rect">
            <a:avLst/>
          </a:prstGeom>
          <a:noFill/>
          <a:ln w="9525">
            <a:noFill/>
            <a:miter lim="800000"/>
            <a:headEnd/>
            <a:tailEnd/>
          </a:ln>
        </p:spPr>
        <p:txBody>
          <a:bodyPr wrap="none">
            <a:spAutoFit/>
          </a:bodyPr>
          <a:lstStyle/>
          <a:p>
            <a:pPr eaLnBrk="1" hangingPunct="1">
              <a:buFont typeface="Arial" charset="0"/>
              <a:buNone/>
            </a:pPr>
            <a:r>
              <a:rPr lang="en-US" altLang="en-US" sz="2400" dirty="0">
                <a:solidFill>
                  <a:schemeClr val="bg1"/>
                </a:solidFill>
                <a:latin typeface="Arial Black" pitchFamily="34" charset="0"/>
              </a:rPr>
              <a:t>Language Points</a:t>
            </a:r>
          </a:p>
        </p:txBody>
      </p:sp>
      <p:pic>
        <p:nvPicPr>
          <p:cNvPr id="13321" name="图片 1">
            <a:hlinkClick r:id="rId6" action="ppaction://hlinksldjump"/>
          </p:cNvPr>
          <p:cNvPicPr>
            <a:picLocks noChangeAspect="1"/>
          </p:cNvPicPr>
          <p:nvPr/>
        </p:nvPicPr>
        <p:blipFill>
          <a:blip r:embed="rId7"/>
          <a:srcRect/>
          <a:stretch>
            <a:fillRect/>
          </a:stretch>
        </p:blipFill>
        <p:spPr bwMode="auto">
          <a:xfrm>
            <a:off x="8176835" y="6118225"/>
            <a:ext cx="766763" cy="539750"/>
          </a:xfrm>
          <a:prstGeom prst="rect">
            <a:avLst/>
          </a:prstGeom>
          <a:noFill/>
          <a:ln w="9525">
            <a:noFill/>
            <a:miter lim="800000"/>
            <a:headEnd/>
            <a:tailEnd/>
          </a:ln>
        </p:spPr>
      </p:pic>
      <p:sp>
        <p:nvSpPr>
          <p:cNvPr id="7" name="TextBox 6"/>
          <p:cNvSpPr txBox="1"/>
          <p:nvPr/>
        </p:nvSpPr>
        <p:spPr>
          <a:xfrm>
            <a:off x="200024" y="4798542"/>
            <a:ext cx="1114425" cy="461665"/>
          </a:xfrm>
          <a:prstGeom prst="rect">
            <a:avLst/>
          </a:prstGeom>
          <a:noFill/>
        </p:spPr>
        <p:txBody>
          <a:bodyPr wrap="square" rtlCol="0">
            <a:spAutoFit/>
          </a:bodyPr>
          <a:lstStyle/>
          <a:p>
            <a:r>
              <a:rPr lang="zh-CN" altLang="en-US" sz="2400" b="1" dirty="0" smtClean="0"/>
              <a:t>翻译：</a:t>
            </a:r>
            <a:endParaRPr lang="zh-CN" altLang="en-US" sz="2400" b="1" dirty="0"/>
          </a:p>
        </p:txBody>
      </p:sp>
      <p:sp>
        <p:nvSpPr>
          <p:cNvPr id="8" name="TextBox 7"/>
          <p:cNvSpPr txBox="1"/>
          <p:nvPr/>
        </p:nvSpPr>
        <p:spPr>
          <a:xfrm>
            <a:off x="1190624" y="4798542"/>
            <a:ext cx="7800975" cy="830997"/>
          </a:xfrm>
          <a:prstGeom prst="rect">
            <a:avLst/>
          </a:prstGeom>
          <a:noFill/>
        </p:spPr>
        <p:txBody>
          <a:bodyPr wrap="square" rtlCol="0">
            <a:spAutoFit/>
          </a:bodyPr>
          <a:lstStyle/>
          <a:p>
            <a:pPr algn="just"/>
            <a:r>
              <a:rPr lang="zh-CN" altLang="en-US" sz="2400" dirty="0" smtClean="0">
                <a:solidFill>
                  <a:srgbClr val="0070C0"/>
                </a:solidFill>
              </a:rPr>
              <a:t>后来，我得知他是一家大公司的第四代掌门人，而那家</a:t>
            </a:r>
            <a:br>
              <a:rPr lang="zh-CN" altLang="en-US" sz="2400" dirty="0" smtClean="0">
                <a:solidFill>
                  <a:srgbClr val="0070C0"/>
                </a:solidFill>
              </a:rPr>
            </a:br>
            <a:r>
              <a:rPr lang="zh-CN" altLang="en-US" sz="2400" dirty="0" smtClean="0">
                <a:solidFill>
                  <a:srgbClr val="0070C0"/>
                </a:solidFill>
              </a:rPr>
              <a:t>公司是世界上最大的石油公司之一。</a:t>
            </a:r>
            <a:endParaRPr lang="zh-CN" altLang="en-US" sz="2400" dirty="0">
              <a:solidFill>
                <a:srgbClr val="0070C0"/>
              </a:solidFill>
            </a:endParaRPr>
          </a:p>
        </p:txBody>
      </p:sp>
      <p:pic>
        <p:nvPicPr>
          <p:cNvPr id="9" name="图片 9" descr="END"/>
          <p:cNvPicPr>
            <a:picLocks noChangeAspect="1" noChangeArrowheads="1"/>
          </p:cNvPicPr>
          <p:nvPr/>
        </p:nvPicPr>
        <p:blipFill>
          <a:blip r:embed="rId8"/>
          <a:srcRect/>
          <a:stretch>
            <a:fillRect/>
          </a:stretch>
        </p:blipFill>
        <p:spPr bwMode="auto">
          <a:xfrm>
            <a:off x="7163242" y="6272904"/>
            <a:ext cx="474663" cy="22542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2">
                                            <p:txEl>
                                              <p:pRg st="1" end="1"/>
                                            </p:txEl>
                                          </p:spTgt>
                                        </p:tgtEl>
                                        <p:attrNameLst>
                                          <p:attrName>style.visibility</p:attrName>
                                        </p:attrNameLst>
                                      </p:cBhvr>
                                      <p:to>
                                        <p:strVal val="visible"/>
                                      </p:to>
                                    </p:set>
                                    <p:animEffect transition="in" filter="dissolve">
                                      <p:cBhvr>
                                        <p:cTn id="7" dur="500"/>
                                        <p:tgtEl>
                                          <p:spTgt spid="12">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dissolv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8">
                                            <p:txEl>
                                              <p:pRg st="0" end="0"/>
                                            </p:txEl>
                                          </p:spTgt>
                                        </p:tgtEl>
                                        <p:attrNameLst>
                                          <p:attrName>style.visibility</p:attrName>
                                        </p:attrNameLst>
                                      </p:cBhvr>
                                      <p:to>
                                        <p:strVal val="visible"/>
                                      </p:to>
                                    </p:set>
                                    <p:animEffect transition="in" filter="dissolve">
                                      <p:cBhvr>
                                        <p:cTn id="17" dur="500"/>
                                        <p:tgtEl>
                                          <p:spTgt spid="8">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dissolve">
                                      <p:cBhvr>
                                        <p:cTn id="22"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76.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12" name="内容占位符 2"/>
          <p:cNvSpPr>
            <a:spLocks noGrp="1"/>
          </p:cNvSpPr>
          <p:nvPr>
            <p:ph idx="1"/>
          </p:nvPr>
        </p:nvSpPr>
        <p:spPr>
          <a:xfrm>
            <a:off x="184150" y="627063"/>
            <a:ext cx="8834438" cy="6065837"/>
          </a:xfrm>
        </p:spPr>
        <p:txBody>
          <a:bodyPr/>
          <a:lstStyle/>
          <a:p>
            <a:pPr algn="just" eaLnBrk="1" hangingPunct="1">
              <a:lnSpc>
                <a:spcPct val="100000"/>
              </a:lnSpc>
              <a:buNone/>
              <a:defRPr/>
            </a:pPr>
            <a:r>
              <a:rPr lang="en-US" b="1" dirty="0" smtClean="0"/>
              <a:t>   When was the last </a:t>
            </a:r>
            <a:r>
              <a:rPr lang="en-US" b="1" dirty="0" smtClean="0">
                <a:hlinkClick r:id="rId3" action="ppaction://hlinksldjump"/>
              </a:rPr>
              <a:t>organizational</a:t>
            </a:r>
            <a:r>
              <a:rPr lang="en-US" b="1" dirty="0" smtClean="0"/>
              <a:t> </a:t>
            </a:r>
            <a:r>
              <a:rPr lang="en-US" b="1" dirty="0" smtClean="0">
                <a:hlinkClick r:id="rId4" action="ppaction://hlinksldjump"/>
              </a:rPr>
              <a:t>vision</a:t>
            </a:r>
            <a:r>
              <a:rPr lang="en-US" b="1" dirty="0" smtClean="0"/>
              <a:t> statement you saw that included the words “… to develop ourselves into a model environment in which everyone at every level can think for themselves”?  </a:t>
            </a:r>
          </a:p>
          <a:p>
            <a:pPr algn="just" eaLnBrk="1" hangingPunct="1">
              <a:lnSpc>
                <a:spcPct val="120000"/>
              </a:lnSpc>
              <a:buFont typeface="Wingdings" pitchFamily="2" charset="2"/>
              <a:buChar char="Ø"/>
              <a:defRPr/>
            </a:pPr>
            <a:r>
              <a:rPr lang="en-US" dirty="0" smtClean="0"/>
              <a:t>The writer is questioning whether the mission statement of organizations or institutions includes words about staff at all levels thinking for themselves.</a:t>
            </a:r>
          </a:p>
          <a:p>
            <a:pPr algn="just" eaLnBrk="1" hangingPunct="1">
              <a:lnSpc>
                <a:spcPct val="100000"/>
              </a:lnSpc>
              <a:buNone/>
              <a:defRPr/>
            </a:pPr>
            <a:endParaRPr lang="en-US" dirty="0" smtClean="0"/>
          </a:p>
        </p:txBody>
      </p:sp>
      <p:pic>
        <p:nvPicPr>
          <p:cNvPr id="13316" name="图片 6" descr="Home">
            <a:hlinkClick r:id="rId5" action="ppaction://hlinksldjump"/>
          </p:cNvPr>
          <p:cNvPicPr>
            <a:picLocks noChangeAspect="1" noChangeArrowheads="1"/>
          </p:cNvPicPr>
          <p:nvPr/>
        </p:nvPicPr>
        <p:blipFill>
          <a:blip r:embed="rId6"/>
          <a:srcRect/>
          <a:stretch>
            <a:fillRect/>
          </a:stretch>
        </p:blipFill>
        <p:spPr bwMode="auto">
          <a:xfrm>
            <a:off x="8331200" y="52388"/>
            <a:ext cx="484188" cy="441325"/>
          </a:xfrm>
          <a:prstGeom prst="rect">
            <a:avLst/>
          </a:prstGeom>
          <a:noFill/>
          <a:ln w="9525">
            <a:noFill/>
            <a:miter lim="800000"/>
            <a:headEnd/>
            <a:tailEnd/>
          </a:ln>
        </p:spPr>
      </p:pic>
      <p:sp>
        <p:nvSpPr>
          <p:cNvPr id="13317" name="文本框 3"/>
          <p:cNvSpPr txBox="1">
            <a:spLocks noChangeArrowheads="1"/>
          </p:cNvSpPr>
          <p:nvPr/>
        </p:nvSpPr>
        <p:spPr bwMode="auto">
          <a:xfrm>
            <a:off x="184150" y="12700"/>
            <a:ext cx="2986088" cy="461963"/>
          </a:xfrm>
          <a:prstGeom prst="rect">
            <a:avLst/>
          </a:prstGeom>
          <a:noFill/>
          <a:ln w="9525">
            <a:noFill/>
            <a:miter lim="800000"/>
            <a:headEnd/>
            <a:tailEnd/>
          </a:ln>
        </p:spPr>
        <p:txBody>
          <a:bodyPr wrap="none">
            <a:spAutoFit/>
          </a:bodyPr>
          <a:lstStyle/>
          <a:p>
            <a:pPr eaLnBrk="1" hangingPunct="1">
              <a:buFont typeface="Arial" charset="0"/>
              <a:buNone/>
            </a:pPr>
            <a:r>
              <a:rPr lang="en-US" altLang="en-US" sz="2400" dirty="0">
                <a:solidFill>
                  <a:schemeClr val="bg1"/>
                </a:solidFill>
                <a:latin typeface="Arial Black" pitchFamily="34" charset="0"/>
              </a:rPr>
              <a:t>Language Points</a:t>
            </a:r>
          </a:p>
        </p:txBody>
      </p:sp>
      <p:pic>
        <p:nvPicPr>
          <p:cNvPr id="13321" name="图片 1">
            <a:hlinkClick r:id="rId7" action="ppaction://hlinksldjump"/>
          </p:cNvPr>
          <p:cNvPicPr>
            <a:picLocks noChangeAspect="1"/>
          </p:cNvPicPr>
          <p:nvPr/>
        </p:nvPicPr>
        <p:blipFill>
          <a:blip r:embed="rId8"/>
          <a:srcRect/>
          <a:stretch>
            <a:fillRect/>
          </a:stretch>
        </p:blipFill>
        <p:spPr bwMode="auto">
          <a:xfrm>
            <a:off x="8176835" y="6118225"/>
            <a:ext cx="766763" cy="539750"/>
          </a:xfrm>
          <a:prstGeom prst="rect">
            <a:avLst/>
          </a:prstGeom>
          <a:noFill/>
          <a:ln w="9525">
            <a:noFill/>
            <a:miter lim="800000"/>
            <a:headEnd/>
            <a:tailEnd/>
          </a:ln>
        </p:spPr>
      </p:pic>
      <p:sp>
        <p:nvSpPr>
          <p:cNvPr id="7" name="TextBox 6"/>
          <p:cNvSpPr txBox="1"/>
          <p:nvPr/>
        </p:nvSpPr>
        <p:spPr>
          <a:xfrm>
            <a:off x="200024" y="4237596"/>
            <a:ext cx="1114425" cy="461665"/>
          </a:xfrm>
          <a:prstGeom prst="rect">
            <a:avLst/>
          </a:prstGeom>
          <a:noFill/>
        </p:spPr>
        <p:txBody>
          <a:bodyPr wrap="square" rtlCol="0">
            <a:spAutoFit/>
          </a:bodyPr>
          <a:lstStyle/>
          <a:p>
            <a:r>
              <a:rPr lang="zh-CN" altLang="en-US" sz="2400" b="1" dirty="0" smtClean="0"/>
              <a:t>翻译：</a:t>
            </a:r>
            <a:endParaRPr lang="zh-CN" altLang="en-US" sz="2400" b="1" dirty="0"/>
          </a:p>
        </p:txBody>
      </p:sp>
      <p:sp>
        <p:nvSpPr>
          <p:cNvPr id="8" name="TextBox 7"/>
          <p:cNvSpPr txBox="1"/>
          <p:nvPr/>
        </p:nvSpPr>
        <p:spPr>
          <a:xfrm>
            <a:off x="1190625" y="4237596"/>
            <a:ext cx="7810500" cy="1200329"/>
          </a:xfrm>
          <a:prstGeom prst="rect">
            <a:avLst/>
          </a:prstGeom>
          <a:noFill/>
        </p:spPr>
        <p:txBody>
          <a:bodyPr wrap="square" rtlCol="0">
            <a:spAutoFit/>
          </a:bodyPr>
          <a:lstStyle/>
          <a:p>
            <a:r>
              <a:rPr lang="zh-CN" altLang="en-US" sz="2400" dirty="0" smtClean="0">
                <a:solidFill>
                  <a:srgbClr val="0070C0"/>
                </a:solidFill>
              </a:rPr>
              <a:t>“在我们周围逐渐创建出一个模型环境，使各个层次的人都有独立思考的空间。”你最后一次看到包含上述字眼儿的机构愿景陈述是在什么时候？</a:t>
            </a:r>
            <a:endParaRPr lang="zh-CN" altLang="en-US" sz="2400" dirty="0">
              <a:solidFill>
                <a:srgbClr val="0070C0"/>
              </a:solidFill>
            </a:endParaRPr>
          </a:p>
        </p:txBody>
      </p:sp>
      <p:pic>
        <p:nvPicPr>
          <p:cNvPr id="9" name="图片 9" descr="END"/>
          <p:cNvPicPr>
            <a:picLocks noChangeAspect="1" noChangeArrowheads="1"/>
          </p:cNvPicPr>
          <p:nvPr/>
        </p:nvPicPr>
        <p:blipFill>
          <a:blip r:embed="rId9"/>
          <a:srcRect/>
          <a:stretch>
            <a:fillRect/>
          </a:stretch>
        </p:blipFill>
        <p:spPr bwMode="auto">
          <a:xfrm>
            <a:off x="7163242" y="6272904"/>
            <a:ext cx="474663" cy="22542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2">
                                            <p:txEl>
                                              <p:pRg st="1" end="1"/>
                                            </p:txEl>
                                          </p:spTgt>
                                        </p:tgtEl>
                                        <p:attrNameLst>
                                          <p:attrName>style.visibility</p:attrName>
                                        </p:attrNameLst>
                                      </p:cBhvr>
                                      <p:to>
                                        <p:strVal val="visible"/>
                                      </p:to>
                                    </p:set>
                                    <p:animEffect transition="in" filter="dissolve">
                                      <p:cBhvr>
                                        <p:cTn id="7" dur="500"/>
                                        <p:tgtEl>
                                          <p:spTgt spid="12">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dissolv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8">
                                            <p:txEl>
                                              <p:pRg st="0" end="0"/>
                                            </p:txEl>
                                          </p:spTgt>
                                        </p:tgtEl>
                                        <p:attrNameLst>
                                          <p:attrName>style.visibility</p:attrName>
                                        </p:attrNameLst>
                                      </p:cBhvr>
                                      <p:to>
                                        <p:strVal val="visible"/>
                                      </p:to>
                                    </p:set>
                                    <p:animEffect transition="in" filter="dissolve">
                                      <p:cBhvr>
                                        <p:cTn id="17" dur="500"/>
                                        <p:tgtEl>
                                          <p:spTgt spid="8">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dissolve">
                                      <p:cBhvr>
                                        <p:cTn id="22"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77.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12" name="内容占位符 2"/>
          <p:cNvSpPr>
            <a:spLocks noGrp="1"/>
          </p:cNvSpPr>
          <p:nvPr>
            <p:ph idx="1"/>
          </p:nvPr>
        </p:nvSpPr>
        <p:spPr>
          <a:xfrm>
            <a:off x="184150" y="627063"/>
            <a:ext cx="8834438" cy="6065837"/>
          </a:xfrm>
        </p:spPr>
        <p:txBody>
          <a:bodyPr/>
          <a:lstStyle/>
          <a:p>
            <a:pPr eaLnBrk="1" hangingPunct="1">
              <a:lnSpc>
                <a:spcPct val="120000"/>
              </a:lnSpc>
              <a:buNone/>
              <a:defRPr/>
            </a:pPr>
            <a:r>
              <a:rPr lang="en-US" b="1" dirty="0" smtClean="0"/>
              <a:t>    And </a:t>
            </a:r>
            <a:r>
              <a:rPr lang="en-US" b="1" dirty="0" smtClean="0">
                <a:solidFill>
                  <a:schemeClr val="accent2">
                    <a:lumMod val="50000"/>
                  </a:schemeClr>
                </a:solidFill>
              </a:rPr>
              <a:t>neither</a:t>
            </a:r>
            <a:r>
              <a:rPr lang="en-US" b="1" dirty="0" smtClean="0"/>
              <a:t> were theirs.  </a:t>
            </a:r>
          </a:p>
          <a:p>
            <a:pPr algn="just" eaLnBrk="1" hangingPunct="1">
              <a:buFont typeface="Wingdings" pitchFamily="2" charset="2"/>
              <a:buChar char="Ø"/>
              <a:defRPr/>
            </a:pPr>
            <a:r>
              <a:rPr lang="en-US" dirty="0" smtClean="0"/>
              <a:t>When we put “</a:t>
            </a:r>
            <a:r>
              <a:rPr lang="en-US" b="1" dirty="0" smtClean="0"/>
              <a:t>neither</a:t>
            </a:r>
            <a:r>
              <a:rPr lang="en-US" dirty="0" smtClean="0"/>
              <a:t>”</a:t>
            </a:r>
            <a:r>
              <a:rPr lang="zh-CN" altLang="en-US" dirty="0" smtClean="0"/>
              <a:t> </a:t>
            </a:r>
            <a:r>
              <a:rPr lang="en-US" altLang="zh-CN" dirty="0" smtClean="0"/>
              <a:t>or “</a:t>
            </a:r>
            <a:r>
              <a:rPr lang="en-US" b="1" dirty="0" smtClean="0"/>
              <a:t>nor</a:t>
            </a:r>
            <a:r>
              <a:rPr lang="en-US" dirty="0" smtClean="0"/>
              <a:t>”</a:t>
            </a:r>
            <a:r>
              <a:rPr lang="en-US" altLang="zh-CN" dirty="0" smtClean="0"/>
              <a:t> at the beginning of a sentence, we should use the inverted order, similar words are:</a:t>
            </a:r>
            <a:r>
              <a:rPr lang="zh-CN" altLang="en-US" dirty="0" smtClean="0"/>
              <a:t> </a:t>
            </a:r>
            <a:r>
              <a:rPr lang="en-US" dirty="0" smtClean="0"/>
              <a:t>hardly, never, little</a:t>
            </a:r>
            <a:r>
              <a:rPr lang="en-US" altLang="zh-CN" dirty="0" smtClean="0"/>
              <a:t>, </a:t>
            </a:r>
            <a:r>
              <a:rPr lang="en-US" dirty="0" smtClean="0"/>
              <a:t>scarcely</a:t>
            </a:r>
            <a:r>
              <a:rPr lang="en-US" altLang="zh-CN" dirty="0" smtClean="0">
                <a:solidFill>
                  <a:prstClr val="black"/>
                </a:solidFill>
              </a:rPr>
              <a:t>, </a:t>
            </a:r>
            <a:r>
              <a:rPr lang="en-US" dirty="0" smtClean="0"/>
              <a:t>rarely</a:t>
            </a:r>
            <a:r>
              <a:rPr lang="en-US" altLang="zh-CN" dirty="0" smtClean="0">
                <a:solidFill>
                  <a:prstClr val="black"/>
                </a:solidFill>
              </a:rPr>
              <a:t>, </a:t>
            </a:r>
            <a:r>
              <a:rPr lang="en-US" dirty="0" smtClean="0"/>
              <a:t>seldom …</a:t>
            </a:r>
            <a:endParaRPr lang="en-US" altLang="zh-CN" dirty="0" smtClean="0"/>
          </a:p>
          <a:p>
            <a:pPr algn="just" eaLnBrk="1" hangingPunct="1">
              <a:buNone/>
              <a:defRPr/>
            </a:pPr>
            <a:r>
              <a:rPr lang="en-US" altLang="zh-CN" i="1" dirty="0" smtClean="0"/>
              <a:t>e.g.</a:t>
            </a:r>
          </a:p>
          <a:p>
            <a:pPr marL="515937" indent="-514350" algn="just" eaLnBrk="1" hangingPunct="1">
              <a:lnSpc>
                <a:spcPct val="85000"/>
              </a:lnSpc>
              <a:buFont typeface="+mj-lt"/>
              <a:buAutoNum type="arabicPeriod"/>
              <a:defRPr/>
            </a:pPr>
            <a:r>
              <a:rPr lang="en-US" dirty="0" smtClean="0"/>
              <a:t>Never have I read such a shocking book. </a:t>
            </a:r>
          </a:p>
          <a:p>
            <a:pPr algn="just" eaLnBrk="1" hangingPunct="1">
              <a:lnSpc>
                <a:spcPct val="85000"/>
              </a:lnSpc>
              <a:buNone/>
              <a:defRPr/>
            </a:pPr>
            <a:r>
              <a:rPr lang="zh-CN" altLang="en-US" sz="2400" dirty="0" smtClean="0">
                <a:solidFill>
                  <a:srgbClr val="0070C0"/>
                </a:solidFill>
              </a:rPr>
              <a:t>       我从没读过如此令人震撼的书。</a:t>
            </a:r>
            <a:endParaRPr lang="en-US" altLang="zh-CN" sz="2400" dirty="0" smtClean="0">
              <a:solidFill>
                <a:srgbClr val="0070C0"/>
              </a:solidFill>
            </a:endParaRPr>
          </a:p>
          <a:p>
            <a:pPr marL="515937" indent="-514350" algn="just" eaLnBrk="1" hangingPunct="1">
              <a:lnSpc>
                <a:spcPct val="85000"/>
              </a:lnSpc>
              <a:buFont typeface="+mj-lt"/>
              <a:buAutoNum type="arabicPeriod" startAt="2"/>
              <a:defRPr/>
            </a:pPr>
            <a:r>
              <a:rPr lang="en-US" dirty="0" smtClean="0"/>
              <a:t>Seldom did I go to the cinema without learning something new. </a:t>
            </a:r>
          </a:p>
          <a:p>
            <a:pPr algn="just" eaLnBrk="1" hangingPunct="1">
              <a:lnSpc>
                <a:spcPct val="85000"/>
              </a:lnSpc>
              <a:buNone/>
              <a:defRPr/>
            </a:pPr>
            <a:r>
              <a:rPr lang="zh-CN" altLang="en-US" sz="2400" dirty="0" smtClean="0">
                <a:solidFill>
                  <a:srgbClr val="0070C0"/>
                </a:solidFill>
              </a:rPr>
              <a:t>       每次去看电影，我都能有所收获。</a:t>
            </a:r>
            <a:endParaRPr lang="en-US" altLang="zh-CN" sz="2400" dirty="0" smtClean="0">
              <a:solidFill>
                <a:srgbClr val="0070C0"/>
              </a:solidFill>
            </a:endParaRPr>
          </a:p>
          <a:p>
            <a:pPr marL="515937" indent="-514350" algn="just" eaLnBrk="1" hangingPunct="1">
              <a:lnSpc>
                <a:spcPct val="85000"/>
              </a:lnSpc>
              <a:buFont typeface="+mj-lt"/>
              <a:buAutoNum type="arabicPeriod" startAt="3"/>
              <a:defRPr/>
            </a:pPr>
            <a:r>
              <a:rPr lang="en-US" dirty="0" smtClean="0"/>
              <a:t>Hardly had the car stopped when the waiting crowd ran towards it. </a:t>
            </a:r>
          </a:p>
          <a:p>
            <a:pPr eaLnBrk="1" hangingPunct="1">
              <a:lnSpc>
                <a:spcPct val="85000"/>
              </a:lnSpc>
              <a:buNone/>
              <a:defRPr/>
            </a:pPr>
            <a:r>
              <a:rPr lang="zh-CN" altLang="en-US" sz="2400" dirty="0" smtClean="0">
                <a:solidFill>
                  <a:srgbClr val="0070C0"/>
                </a:solidFill>
              </a:rPr>
              <a:t>       汽车刚刚停下来，等待的人群就跑了过去。</a:t>
            </a:r>
            <a:br>
              <a:rPr lang="zh-CN" altLang="en-US" sz="2400" dirty="0" smtClean="0">
                <a:solidFill>
                  <a:srgbClr val="0070C0"/>
                </a:solidFill>
              </a:rPr>
            </a:br>
            <a:endParaRPr lang="zh-CN" altLang="en-US" sz="2400" dirty="0">
              <a:solidFill>
                <a:srgbClr val="0070C0"/>
              </a:solidFill>
            </a:endParaRPr>
          </a:p>
        </p:txBody>
      </p:sp>
      <p:pic>
        <p:nvPicPr>
          <p:cNvPr id="13316" name="图片 6" descr="Home">
            <a:hlinkClick r:id="rId3" action="ppaction://hlinksldjump"/>
          </p:cNvPr>
          <p:cNvPicPr>
            <a:picLocks noChangeAspect="1" noChangeArrowheads="1"/>
          </p:cNvPicPr>
          <p:nvPr/>
        </p:nvPicPr>
        <p:blipFill>
          <a:blip r:embed="rId4"/>
          <a:srcRect/>
          <a:stretch>
            <a:fillRect/>
          </a:stretch>
        </p:blipFill>
        <p:spPr bwMode="auto">
          <a:xfrm>
            <a:off x="8331200" y="52388"/>
            <a:ext cx="484188" cy="441325"/>
          </a:xfrm>
          <a:prstGeom prst="rect">
            <a:avLst/>
          </a:prstGeom>
          <a:noFill/>
          <a:ln w="9525">
            <a:noFill/>
            <a:miter lim="800000"/>
            <a:headEnd/>
            <a:tailEnd/>
          </a:ln>
        </p:spPr>
      </p:pic>
      <p:sp>
        <p:nvSpPr>
          <p:cNvPr id="13317" name="文本框 3"/>
          <p:cNvSpPr txBox="1">
            <a:spLocks noChangeArrowheads="1"/>
          </p:cNvSpPr>
          <p:nvPr/>
        </p:nvSpPr>
        <p:spPr bwMode="auto">
          <a:xfrm>
            <a:off x="184150" y="12700"/>
            <a:ext cx="2986088" cy="461963"/>
          </a:xfrm>
          <a:prstGeom prst="rect">
            <a:avLst/>
          </a:prstGeom>
          <a:noFill/>
          <a:ln w="9525">
            <a:noFill/>
            <a:miter lim="800000"/>
            <a:headEnd/>
            <a:tailEnd/>
          </a:ln>
        </p:spPr>
        <p:txBody>
          <a:bodyPr wrap="none">
            <a:spAutoFit/>
          </a:bodyPr>
          <a:lstStyle/>
          <a:p>
            <a:pPr eaLnBrk="1" hangingPunct="1">
              <a:buFont typeface="Arial" charset="0"/>
              <a:buNone/>
            </a:pPr>
            <a:r>
              <a:rPr lang="en-US" altLang="en-US" sz="2400" dirty="0">
                <a:solidFill>
                  <a:schemeClr val="bg1"/>
                </a:solidFill>
                <a:latin typeface="Arial Black" pitchFamily="34" charset="0"/>
              </a:rPr>
              <a:t>Language Points</a:t>
            </a:r>
          </a:p>
        </p:txBody>
      </p:sp>
      <p:pic>
        <p:nvPicPr>
          <p:cNvPr id="13321" name="图片 1">
            <a:hlinkClick r:id="rId5" action="ppaction://hlinksldjump"/>
          </p:cNvPr>
          <p:cNvPicPr>
            <a:picLocks noChangeAspect="1"/>
          </p:cNvPicPr>
          <p:nvPr/>
        </p:nvPicPr>
        <p:blipFill>
          <a:blip r:embed="rId6"/>
          <a:srcRect/>
          <a:stretch>
            <a:fillRect/>
          </a:stretch>
        </p:blipFill>
        <p:spPr bwMode="auto">
          <a:xfrm>
            <a:off x="8176835" y="6118225"/>
            <a:ext cx="766763" cy="539750"/>
          </a:xfrm>
          <a:prstGeom prst="rect">
            <a:avLst/>
          </a:prstGeom>
          <a:noFill/>
          <a:ln w="9525">
            <a:noFill/>
            <a:miter lim="800000"/>
            <a:headEnd/>
            <a:tailEnd/>
          </a:ln>
        </p:spPr>
      </p:pic>
      <p:pic>
        <p:nvPicPr>
          <p:cNvPr id="7" name="图片 9" descr="END"/>
          <p:cNvPicPr>
            <a:picLocks noChangeAspect="1" noChangeArrowheads="1"/>
          </p:cNvPicPr>
          <p:nvPr/>
        </p:nvPicPr>
        <p:blipFill>
          <a:blip r:embed="rId7"/>
          <a:srcRect/>
          <a:stretch>
            <a:fillRect/>
          </a:stretch>
        </p:blipFill>
        <p:spPr bwMode="auto">
          <a:xfrm>
            <a:off x="7163242" y="6272904"/>
            <a:ext cx="474663" cy="22542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2">
                                            <p:txEl>
                                              <p:pRg st="4" end="4"/>
                                            </p:txEl>
                                          </p:spTgt>
                                        </p:tgtEl>
                                        <p:attrNameLst>
                                          <p:attrName>style.visibility</p:attrName>
                                        </p:attrNameLst>
                                      </p:cBhvr>
                                      <p:to>
                                        <p:strVal val="visible"/>
                                      </p:to>
                                    </p:set>
                                    <p:animEffect transition="in" filter="dissolve">
                                      <p:cBhvr>
                                        <p:cTn id="7" dur="500"/>
                                        <p:tgtEl>
                                          <p:spTgt spid="12">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2">
                                            <p:txEl>
                                              <p:pRg st="6" end="6"/>
                                            </p:txEl>
                                          </p:spTgt>
                                        </p:tgtEl>
                                        <p:attrNameLst>
                                          <p:attrName>style.visibility</p:attrName>
                                        </p:attrNameLst>
                                      </p:cBhvr>
                                      <p:to>
                                        <p:strVal val="visible"/>
                                      </p:to>
                                    </p:set>
                                    <p:animEffect transition="in" filter="dissolve">
                                      <p:cBhvr>
                                        <p:cTn id="12" dur="500"/>
                                        <p:tgtEl>
                                          <p:spTgt spid="12">
                                            <p:txEl>
                                              <p:pRg st="6" end="6"/>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2">
                                            <p:txEl>
                                              <p:pRg st="8" end="8"/>
                                            </p:txEl>
                                          </p:spTgt>
                                        </p:tgtEl>
                                        <p:attrNameLst>
                                          <p:attrName>style.visibility</p:attrName>
                                        </p:attrNameLst>
                                      </p:cBhvr>
                                      <p:to>
                                        <p:strVal val="visible"/>
                                      </p:to>
                                    </p:set>
                                    <p:animEffect transition="in" filter="dissolve">
                                      <p:cBhvr>
                                        <p:cTn id="17" dur="500"/>
                                        <p:tgtEl>
                                          <p:spTgt spid="12">
                                            <p:txEl>
                                              <p:pRg st="8" end="8"/>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dissolve">
                                      <p:cBhvr>
                                        <p:cTn id="22"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12" name="内容占位符 2"/>
          <p:cNvSpPr>
            <a:spLocks noGrp="1"/>
          </p:cNvSpPr>
          <p:nvPr>
            <p:ph idx="1"/>
          </p:nvPr>
        </p:nvSpPr>
        <p:spPr>
          <a:xfrm>
            <a:off x="184150" y="627063"/>
            <a:ext cx="8834438" cy="6065837"/>
          </a:xfrm>
        </p:spPr>
        <p:txBody>
          <a:bodyPr/>
          <a:lstStyle/>
          <a:p>
            <a:pPr algn="just" eaLnBrk="1" hangingPunct="1">
              <a:lnSpc>
                <a:spcPct val="100000"/>
              </a:lnSpc>
              <a:buNone/>
              <a:defRPr/>
            </a:pPr>
            <a:r>
              <a:rPr lang="en-US" b="1" dirty="0" smtClean="0"/>
              <a:t>   We may have learned to </a:t>
            </a:r>
            <a:r>
              <a:rPr lang="en-US" b="1" dirty="0" smtClean="0">
                <a:hlinkClick r:id="rId3" action="ppaction://hlinksldjump"/>
              </a:rPr>
              <a:t>revere</a:t>
            </a:r>
            <a:r>
              <a:rPr lang="en-US" b="1" dirty="0" smtClean="0"/>
              <a:t> thinkers like </a:t>
            </a:r>
            <a:r>
              <a:rPr lang="en-US" b="1" dirty="0" smtClean="0">
                <a:hlinkClick r:id="rId4" action="ppaction://hlinksldjump"/>
              </a:rPr>
              <a:t>Socrates</a:t>
            </a:r>
            <a:r>
              <a:rPr lang="en-US" b="1" dirty="0" smtClean="0"/>
              <a:t>, but we also learned that the state poisoned him for thinking for himself: </a:t>
            </a:r>
            <a:r>
              <a:rPr lang="en-US" b="1" dirty="0" smtClean="0">
                <a:solidFill>
                  <a:schemeClr val="accent2">
                    <a:lumMod val="50000"/>
                  </a:schemeClr>
                </a:solidFill>
              </a:rPr>
              <a:t>not </a:t>
            </a:r>
            <a:r>
              <a:rPr lang="en-US" b="1" dirty="0" smtClean="0">
                <a:solidFill>
                  <a:schemeClr val="accent2">
                    <a:lumMod val="50000"/>
                  </a:schemeClr>
                </a:solidFill>
                <a:hlinkClick r:id="rId5" action="ppaction://hlinksldjump"/>
              </a:rPr>
              <a:t>unmitigated</a:t>
            </a:r>
            <a:r>
              <a:rPr lang="en-US" b="1" dirty="0" smtClean="0">
                <a:solidFill>
                  <a:schemeClr val="accent2">
                    <a:lumMod val="50000"/>
                  </a:schemeClr>
                </a:solidFill>
              </a:rPr>
              <a:t> encouragement</a:t>
            </a:r>
            <a:r>
              <a:rPr lang="en-US" b="1" dirty="0" smtClean="0"/>
              <a:t>.</a:t>
            </a:r>
          </a:p>
          <a:p>
            <a:pPr algn="just" eaLnBrk="1" hangingPunct="1">
              <a:lnSpc>
                <a:spcPct val="100000"/>
              </a:lnSpc>
              <a:buNone/>
              <a:defRPr/>
            </a:pPr>
            <a:endParaRPr lang="en-US" sz="100" b="1" dirty="0" smtClean="0"/>
          </a:p>
          <a:p>
            <a:pPr algn="just" eaLnBrk="1" hangingPunct="1">
              <a:lnSpc>
                <a:spcPct val="100000"/>
              </a:lnSpc>
              <a:buFont typeface="Wingdings" pitchFamily="2" charset="2"/>
              <a:buChar char="Ø"/>
              <a:defRPr/>
            </a:pPr>
            <a:r>
              <a:rPr lang="en-US" b="1" dirty="0" smtClean="0"/>
              <a:t>not unmitigated encouragement: </a:t>
            </a:r>
            <a:r>
              <a:rPr lang="en-US" dirty="0" smtClean="0"/>
              <a:t>It means that the authorities’ treatment of Socrates and his death offer very little encouragement to us to think for ourselves. The word </a:t>
            </a:r>
            <a:r>
              <a:rPr lang="en-US" i="1" dirty="0" smtClean="0"/>
              <a:t>unmitigated </a:t>
            </a:r>
            <a:r>
              <a:rPr lang="en-US" dirty="0" smtClean="0"/>
              <a:t>is used to emphasize how bad or unpleasant something is, and with the negative </a:t>
            </a:r>
            <a:r>
              <a:rPr lang="en-US" i="1" dirty="0" smtClean="0"/>
              <a:t>not </a:t>
            </a:r>
            <a:r>
              <a:rPr lang="en-US" dirty="0" smtClean="0"/>
              <a:t>it has</a:t>
            </a:r>
            <a:br>
              <a:rPr lang="en-US" dirty="0" smtClean="0"/>
            </a:br>
            <a:r>
              <a:rPr lang="en-US" dirty="0" smtClean="0"/>
              <a:t>an ironic tone.</a:t>
            </a:r>
          </a:p>
          <a:p>
            <a:pPr algn="just" eaLnBrk="1" hangingPunct="1">
              <a:lnSpc>
                <a:spcPct val="100000"/>
              </a:lnSpc>
              <a:buFont typeface="Wingdings" pitchFamily="2" charset="2"/>
              <a:buChar char="Ø"/>
              <a:defRPr/>
            </a:pPr>
            <a:endParaRPr lang="zh-CN" altLang="en-US" dirty="0"/>
          </a:p>
        </p:txBody>
      </p:sp>
      <p:pic>
        <p:nvPicPr>
          <p:cNvPr id="13316" name="图片 6" descr="Home">
            <a:hlinkClick r:id="rId6" action="ppaction://hlinksldjump"/>
          </p:cNvPr>
          <p:cNvPicPr>
            <a:picLocks noChangeAspect="1" noChangeArrowheads="1"/>
          </p:cNvPicPr>
          <p:nvPr/>
        </p:nvPicPr>
        <p:blipFill>
          <a:blip r:embed="rId7"/>
          <a:srcRect/>
          <a:stretch>
            <a:fillRect/>
          </a:stretch>
        </p:blipFill>
        <p:spPr bwMode="auto">
          <a:xfrm>
            <a:off x="8331200" y="52388"/>
            <a:ext cx="484188" cy="441325"/>
          </a:xfrm>
          <a:prstGeom prst="rect">
            <a:avLst/>
          </a:prstGeom>
          <a:noFill/>
          <a:ln w="9525">
            <a:noFill/>
            <a:miter lim="800000"/>
            <a:headEnd/>
            <a:tailEnd/>
          </a:ln>
        </p:spPr>
      </p:pic>
      <p:sp>
        <p:nvSpPr>
          <p:cNvPr id="13317" name="文本框 3"/>
          <p:cNvSpPr txBox="1">
            <a:spLocks noChangeArrowheads="1"/>
          </p:cNvSpPr>
          <p:nvPr/>
        </p:nvSpPr>
        <p:spPr bwMode="auto">
          <a:xfrm>
            <a:off x="184150" y="12700"/>
            <a:ext cx="2986088" cy="461963"/>
          </a:xfrm>
          <a:prstGeom prst="rect">
            <a:avLst/>
          </a:prstGeom>
          <a:noFill/>
          <a:ln w="9525">
            <a:noFill/>
            <a:miter lim="800000"/>
            <a:headEnd/>
            <a:tailEnd/>
          </a:ln>
        </p:spPr>
        <p:txBody>
          <a:bodyPr wrap="none">
            <a:spAutoFit/>
          </a:bodyPr>
          <a:lstStyle/>
          <a:p>
            <a:pPr eaLnBrk="1" hangingPunct="1">
              <a:buFont typeface="Arial" charset="0"/>
              <a:buNone/>
            </a:pPr>
            <a:r>
              <a:rPr lang="en-US" altLang="en-US" sz="2400" dirty="0">
                <a:solidFill>
                  <a:schemeClr val="bg1"/>
                </a:solidFill>
                <a:latin typeface="Arial Black" pitchFamily="34" charset="0"/>
              </a:rPr>
              <a:t>Language Points</a:t>
            </a:r>
          </a:p>
        </p:txBody>
      </p:sp>
      <p:pic>
        <p:nvPicPr>
          <p:cNvPr id="10" name="图片 10" descr="MORE"/>
          <p:cNvPicPr>
            <a:picLocks noChangeAspect="1" noChangeArrowheads="1"/>
          </p:cNvPicPr>
          <p:nvPr/>
        </p:nvPicPr>
        <p:blipFill>
          <a:blip r:embed="rId8"/>
          <a:srcRect/>
          <a:stretch>
            <a:fillRect/>
          </a:stretch>
        </p:blipFill>
        <p:spPr bwMode="auto">
          <a:xfrm>
            <a:off x="6714676" y="6297194"/>
            <a:ext cx="912813" cy="228600"/>
          </a:xfrm>
          <a:prstGeom prst="rect">
            <a:avLst/>
          </a:prstGeom>
          <a:noFill/>
          <a:ln w="9525">
            <a:noFill/>
            <a:miter lim="800000"/>
            <a:headEnd/>
            <a:tailEnd/>
          </a:ln>
        </p:spPr>
      </p:pic>
      <p:sp>
        <p:nvSpPr>
          <p:cNvPr id="7" name="TextBox 6"/>
          <p:cNvSpPr txBox="1"/>
          <p:nvPr/>
        </p:nvSpPr>
        <p:spPr>
          <a:xfrm>
            <a:off x="200024" y="4916666"/>
            <a:ext cx="1114425" cy="461665"/>
          </a:xfrm>
          <a:prstGeom prst="rect">
            <a:avLst/>
          </a:prstGeom>
          <a:noFill/>
        </p:spPr>
        <p:txBody>
          <a:bodyPr wrap="square" rtlCol="0">
            <a:spAutoFit/>
          </a:bodyPr>
          <a:lstStyle/>
          <a:p>
            <a:r>
              <a:rPr lang="zh-CN" altLang="en-US" sz="2400" b="1" dirty="0" smtClean="0"/>
              <a:t>翻译：</a:t>
            </a:r>
            <a:endParaRPr lang="zh-CN" altLang="en-US" sz="2400" b="1" dirty="0"/>
          </a:p>
        </p:txBody>
      </p:sp>
      <p:sp>
        <p:nvSpPr>
          <p:cNvPr id="8" name="TextBox 7"/>
          <p:cNvSpPr txBox="1"/>
          <p:nvPr/>
        </p:nvSpPr>
        <p:spPr>
          <a:xfrm>
            <a:off x="1190624" y="4916666"/>
            <a:ext cx="7800975" cy="1200329"/>
          </a:xfrm>
          <a:prstGeom prst="rect">
            <a:avLst/>
          </a:prstGeom>
          <a:noFill/>
        </p:spPr>
        <p:txBody>
          <a:bodyPr wrap="square" rtlCol="0">
            <a:spAutoFit/>
          </a:bodyPr>
          <a:lstStyle/>
          <a:p>
            <a:pPr algn="just"/>
            <a:r>
              <a:rPr lang="zh-CN" altLang="en-US" sz="2400" dirty="0" smtClean="0">
                <a:solidFill>
                  <a:srgbClr val="0070C0"/>
                </a:solidFill>
              </a:rPr>
              <a:t>我们可能早就知道应该尊敬像苏格拉底那样的思想家，可是我们也知道，因为独立思考，他所在的城邦毒死了他。这可绝不是给予他的毫无保留的鼓励。</a:t>
            </a:r>
            <a:endParaRPr lang="zh-CN" altLang="en-US" sz="2400" dirty="0">
              <a:solidFill>
                <a:srgbClr val="0070C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2">
                                            <p:txEl>
                                              <p:pRg st="2" end="2"/>
                                            </p:txEl>
                                          </p:spTgt>
                                        </p:tgtEl>
                                        <p:attrNameLst>
                                          <p:attrName>style.visibility</p:attrName>
                                        </p:attrNameLst>
                                      </p:cBhvr>
                                      <p:to>
                                        <p:strVal val="visible"/>
                                      </p:to>
                                    </p:set>
                                    <p:animEffect transition="in" filter="dissolve">
                                      <p:cBhvr>
                                        <p:cTn id="7" dur="500"/>
                                        <p:tgtEl>
                                          <p:spTgt spid="12">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dissolv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dissolv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dissolve">
                                      <p:cBhvr>
                                        <p:cTn id="22"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79.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12" name="内容占位符 2"/>
          <p:cNvSpPr>
            <a:spLocks noGrp="1"/>
          </p:cNvSpPr>
          <p:nvPr>
            <p:ph idx="1"/>
          </p:nvPr>
        </p:nvSpPr>
        <p:spPr>
          <a:xfrm>
            <a:off x="184150" y="627063"/>
            <a:ext cx="8834438" cy="6065837"/>
          </a:xfrm>
        </p:spPr>
        <p:txBody>
          <a:bodyPr/>
          <a:lstStyle/>
          <a:p>
            <a:pPr algn="just" eaLnBrk="1" hangingPunct="1">
              <a:lnSpc>
                <a:spcPct val="100000"/>
              </a:lnSpc>
              <a:buNone/>
              <a:defRPr/>
            </a:pPr>
            <a:r>
              <a:rPr lang="en-US" b="1" dirty="0" smtClean="0"/>
              <a:t>   We may have learned to </a:t>
            </a:r>
            <a:r>
              <a:rPr lang="en-US" b="1" dirty="0" smtClean="0">
                <a:hlinkClick r:id="rId3" action="ppaction://hlinksldjump"/>
              </a:rPr>
              <a:t>revere</a:t>
            </a:r>
            <a:r>
              <a:rPr lang="en-US" b="1" dirty="0" smtClean="0"/>
              <a:t> thinkers like </a:t>
            </a:r>
            <a:r>
              <a:rPr lang="en-US" b="1" dirty="0" smtClean="0">
                <a:hlinkClick r:id="rId4" action="ppaction://hlinksldjump"/>
              </a:rPr>
              <a:t>Socrates</a:t>
            </a:r>
            <a:r>
              <a:rPr lang="en-US" b="1" dirty="0" smtClean="0"/>
              <a:t>, but we also learned that the state poisoned him for thinking for himself: </a:t>
            </a:r>
            <a:r>
              <a:rPr lang="en-US" b="1" dirty="0" smtClean="0">
                <a:solidFill>
                  <a:schemeClr val="accent2">
                    <a:lumMod val="50000"/>
                  </a:schemeClr>
                </a:solidFill>
              </a:rPr>
              <a:t>not </a:t>
            </a:r>
            <a:r>
              <a:rPr lang="en-US" b="1" dirty="0" smtClean="0">
                <a:solidFill>
                  <a:schemeClr val="accent2">
                    <a:lumMod val="50000"/>
                  </a:schemeClr>
                </a:solidFill>
                <a:hlinkClick r:id="rId5" action="ppaction://hlinksldjump"/>
              </a:rPr>
              <a:t>unmitigated</a:t>
            </a:r>
            <a:r>
              <a:rPr lang="en-US" b="1" dirty="0" smtClean="0">
                <a:solidFill>
                  <a:schemeClr val="accent2">
                    <a:lumMod val="50000"/>
                  </a:schemeClr>
                </a:solidFill>
              </a:rPr>
              <a:t> encouragement</a:t>
            </a:r>
            <a:r>
              <a:rPr lang="en-US" b="1" dirty="0" smtClean="0"/>
              <a:t>.</a:t>
            </a:r>
          </a:p>
          <a:p>
            <a:pPr algn="just" eaLnBrk="1" hangingPunct="1">
              <a:lnSpc>
                <a:spcPct val="100000"/>
              </a:lnSpc>
              <a:buFont typeface="Wingdings" pitchFamily="2" charset="2"/>
              <a:buChar char="Ø"/>
              <a:defRPr/>
            </a:pPr>
            <a:r>
              <a:rPr lang="en-US" dirty="0" smtClean="0"/>
              <a:t>Here “</a:t>
            </a:r>
            <a:r>
              <a:rPr lang="en-US" b="1" dirty="0" smtClean="0"/>
              <a:t>not unmitigated</a:t>
            </a:r>
            <a:r>
              <a:rPr lang="en-US" dirty="0" smtClean="0"/>
              <a:t>”</a:t>
            </a:r>
            <a:r>
              <a:rPr lang="en-US" altLang="zh-CN" b="1" dirty="0" smtClean="0"/>
              <a:t> </a:t>
            </a:r>
            <a:r>
              <a:rPr lang="en-US" altLang="zh-CN" dirty="0" smtClean="0"/>
              <a:t> is a double negation. Similar expressions are: </a:t>
            </a:r>
            <a:r>
              <a:rPr lang="en-US" dirty="0" smtClean="0"/>
              <a:t>not uncommon</a:t>
            </a:r>
            <a:r>
              <a:rPr lang="en-US" altLang="zh-CN" dirty="0" smtClean="0"/>
              <a:t>, </a:t>
            </a:r>
            <a:r>
              <a:rPr lang="en-US" dirty="0" smtClean="0"/>
              <a:t>not unreasonable</a:t>
            </a:r>
            <a:r>
              <a:rPr lang="en-US" altLang="zh-CN" dirty="0" smtClean="0"/>
              <a:t>, </a:t>
            </a:r>
            <a:r>
              <a:rPr lang="en-US" dirty="0" smtClean="0"/>
              <a:t>not unexpected </a:t>
            </a:r>
            <a:r>
              <a:rPr lang="en-US" altLang="zh-CN" dirty="0" smtClean="0"/>
              <a:t>… </a:t>
            </a:r>
          </a:p>
          <a:p>
            <a:pPr algn="just" eaLnBrk="1" hangingPunct="1">
              <a:lnSpc>
                <a:spcPct val="100000"/>
              </a:lnSpc>
              <a:buFont typeface="Wingdings" pitchFamily="2" charset="2"/>
              <a:buChar char="Ø"/>
              <a:defRPr/>
            </a:pPr>
            <a:r>
              <a:rPr lang="en-US" altLang="zh-CN" dirty="0" smtClean="0"/>
              <a:t>Another kind double negation is “</a:t>
            </a:r>
            <a:r>
              <a:rPr lang="en-US" dirty="0" smtClean="0"/>
              <a:t>not without”.</a:t>
            </a:r>
            <a:endParaRPr lang="en-US" altLang="zh-CN" dirty="0" smtClean="0"/>
          </a:p>
          <a:p>
            <a:pPr eaLnBrk="1" hangingPunct="1">
              <a:lnSpc>
                <a:spcPct val="100000"/>
              </a:lnSpc>
              <a:buNone/>
              <a:defRPr/>
            </a:pPr>
            <a:r>
              <a:rPr lang="en-US" altLang="zh-CN" i="1" dirty="0" smtClean="0"/>
              <a:t>e.g.</a:t>
            </a:r>
          </a:p>
          <a:p>
            <a:pPr marL="515937" indent="-514350" eaLnBrk="1" hangingPunct="1">
              <a:lnSpc>
                <a:spcPct val="100000"/>
              </a:lnSpc>
              <a:buNone/>
              <a:defRPr/>
            </a:pPr>
            <a:r>
              <a:rPr lang="en-US" dirty="0" smtClean="0"/>
              <a:t>1. Such a big investment in the project is not without risk.</a:t>
            </a:r>
          </a:p>
          <a:p>
            <a:pPr marL="515937" indent="-514350" eaLnBrk="1" hangingPunct="1">
              <a:lnSpc>
                <a:spcPct val="100000"/>
              </a:lnSpc>
              <a:buNone/>
              <a:defRPr/>
            </a:pPr>
            <a:r>
              <a:rPr lang="zh-CN" altLang="en-US" sz="2400" dirty="0" smtClean="0">
                <a:solidFill>
                  <a:srgbClr val="0070C0"/>
                </a:solidFill>
              </a:rPr>
              <a:t>     对这项工程巨大的投资不是没有风险。</a:t>
            </a:r>
            <a:endParaRPr lang="en-US" altLang="zh-CN" sz="2400" dirty="0" smtClean="0">
              <a:solidFill>
                <a:srgbClr val="0070C0"/>
              </a:solidFill>
            </a:endParaRPr>
          </a:p>
          <a:p>
            <a:pPr>
              <a:buNone/>
            </a:pPr>
            <a:r>
              <a:rPr lang="en-US" dirty="0" smtClean="0"/>
              <a:t>2. They, not unexpectedly, did not respond.  </a:t>
            </a:r>
          </a:p>
          <a:p>
            <a:pPr>
              <a:buNone/>
            </a:pPr>
            <a:r>
              <a:rPr lang="zh-CN" altLang="en-US" sz="2400" dirty="0" smtClean="0">
                <a:solidFill>
                  <a:srgbClr val="0070C0"/>
                </a:solidFill>
                <a:latin typeface="+mn-ea"/>
              </a:rPr>
              <a:t>  他们没有答复</a:t>
            </a:r>
            <a:r>
              <a:rPr lang="en-US" altLang="zh-CN" sz="2400" dirty="0" smtClean="0">
                <a:solidFill>
                  <a:srgbClr val="0070C0"/>
                </a:solidFill>
                <a:latin typeface="+mn-ea"/>
              </a:rPr>
              <a:t>, </a:t>
            </a:r>
            <a:r>
              <a:rPr lang="zh-CN" altLang="en-US" sz="2400" dirty="0" smtClean="0">
                <a:solidFill>
                  <a:srgbClr val="0070C0"/>
                </a:solidFill>
                <a:latin typeface="+mn-ea"/>
              </a:rPr>
              <a:t>这完全是意料之中的事。</a:t>
            </a:r>
            <a:endParaRPr lang="en-US" altLang="zh-CN" sz="2400" dirty="0" smtClean="0">
              <a:solidFill>
                <a:srgbClr val="0070C0"/>
              </a:solidFill>
              <a:latin typeface="+mn-ea"/>
            </a:endParaRPr>
          </a:p>
          <a:p>
            <a:pPr marL="515937" indent="-514350" eaLnBrk="1" hangingPunct="1">
              <a:lnSpc>
                <a:spcPct val="100000"/>
              </a:lnSpc>
              <a:buNone/>
              <a:defRPr/>
            </a:pPr>
            <a:r>
              <a:rPr lang="zh-CN" altLang="en-US" dirty="0" smtClean="0"/>
              <a:t/>
            </a:r>
            <a:br>
              <a:rPr lang="zh-CN" altLang="en-US" dirty="0" smtClean="0"/>
            </a:br>
            <a:endParaRPr lang="zh-CN" altLang="en-US" dirty="0"/>
          </a:p>
        </p:txBody>
      </p:sp>
      <p:pic>
        <p:nvPicPr>
          <p:cNvPr id="13316" name="图片 6" descr="Home">
            <a:hlinkClick r:id="rId6" action="ppaction://hlinksldjump"/>
          </p:cNvPr>
          <p:cNvPicPr>
            <a:picLocks noChangeAspect="1" noChangeArrowheads="1"/>
          </p:cNvPicPr>
          <p:nvPr/>
        </p:nvPicPr>
        <p:blipFill>
          <a:blip r:embed="rId7"/>
          <a:srcRect/>
          <a:stretch>
            <a:fillRect/>
          </a:stretch>
        </p:blipFill>
        <p:spPr bwMode="auto">
          <a:xfrm>
            <a:off x="8331200" y="52388"/>
            <a:ext cx="484188" cy="441325"/>
          </a:xfrm>
          <a:prstGeom prst="rect">
            <a:avLst/>
          </a:prstGeom>
          <a:noFill/>
          <a:ln w="9525">
            <a:noFill/>
            <a:miter lim="800000"/>
            <a:headEnd/>
            <a:tailEnd/>
          </a:ln>
        </p:spPr>
      </p:pic>
      <p:sp>
        <p:nvSpPr>
          <p:cNvPr id="13317" name="文本框 3"/>
          <p:cNvSpPr txBox="1">
            <a:spLocks noChangeArrowheads="1"/>
          </p:cNvSpPr>
          <p:nvPr/>
        </p:nvSpPr>
        <p:spPr bwMode="auto">
          <a:xfrm>
            <a:off x="184150" y="12700"/>
            <a:ext cx="2986088" cy="461963"/>
          </a:xfrm>
          <a:prstGeom prst="rect">
            <a:avLst/>
          </a:prstGeom>
          <a:noFill/>
          <a:ln w="9525">
            <a:noFill/>
            <a:miter lim="800000"/>
            <a:headEnd/>
            <a:tailEnd/>
          </a:ln>
        </p:spPr>
        <p:txBody>
          <a:bodyPr wrap="none">
            <a:spAutoFit/>
          </a:bodyPr>
          <a:lstStyle/>
          <a:p>
            <a:pPr eaLnBrk="1" hangingPunct="1">
              <a:buFont typeface="Arial" charset="0"/>
              <a:buNone/>
            </a:pPr>
            <a:r>
              <a:rPr lang="en-US" altLang="en-US" sz="2400" dirty="0">
                <a:solidFill>
                  <a:schemeClr val="bg1"/>
                </a:solidFill>
                <a:latin typeface="Arial Black" pitchFamily="34" charset="0"/>
              </a:rPr>
              <a:t>Language Points</a:t>
            </a:r>
          </a:p>
        </p:txBody>
      </p:sp>
      <p:pic>
        <p:nvPicPr>
          <p:cNvPr id="13321" name="图片 1">
            <a:hlinkClick r:id="rId8" action="ppaction://hlinksldjump"/>
          </p:cNvPr>
          <p:cNvPicPr>
            <a:picLocks noChangeAspect="1"/>
          </p:cNvPicPr>
          <p:nvPr/>
        </p:nvPicPr>
        <p:blipFill>
          <a:blip r:embed="rId9"/>
          <a:srcRect/>
          <a:stretch>
            <a:fillRect/>
          </a:stretch>
        </p:blipFill>
        <p:spPr bwMode="auto">
          <a:xfrm>
            <a:off x="8176835" y="6118225"/>
            <a:ext cx="766763" cy="539750"/>
          </a:xfrm>
          <a:prstGeom prst="rect">
            <a:avLst/>
          </a:prstGeom>
          <a:noFill/>
          <a:ln w="9525">
            <a:noFill/>
            <a:miter lim="800000"/>
            <a:headEnd/>
            <a:tailEnd/>
          </a:ln>
        </p:spPr>
      </p:pic>
      <p:pic>
        <p:nvPicPr>
          <p:cNvPr id="7" name="图片 9" descr="END"/>
          <p:cNvPicPr>
            <a:picLocks noChangeAspect="1" noChangeArrowheads="1"/>
          </p:cNvPicPr>
          <p:nvPr/>
        </p:nvPicPr>
        <p:blipFill>
          <a:blip r:embed="rId10"/>
          <a:srcRect/>
          <a:stretch>
            <a:fillRect/>
          </a:stretch>
        </p:blipFill>
        <p:spPr bwMode="auto">
          <a:xfrm>
            <a:off x="7163242" y="6272904"/>
            <a:ext cx="474663" cy="225425"/>
          </a:xfrm>
          <a:prstGeom prst="rect">
            <a:avLst/>
          </a:prstGeom>
          <a:noFill/>
          <a:ln w="9525">
            <a:noFill/>
            <a:miter lim="800000"/>
            <a:headEnd/>
            <a:tailEnd/>
          </a:ln>
        </p:spPr>
      </p:pic>
      <p:pic>
        <p:nvPicPr>
          <p:cNvPr id="8" name="图片 5" descr="Back">
            <a:hlinkClick r:id="rId11" action="ppaction://hlinksldjump"/>
          </p:cNvPr>
          <p:cNvPicPr>
            <a:picLocks noChangeAspect="1" noChangeArrowheads="1"/>
          </p:cNvPicPr>
          <p:nvPr/>
        </p:nvPicPr>
        <p:blipFill>
          <a:blip r:embed="rId12"/>
          <a:srcRect/>
          <a:stretch>
            <a:fillRect/>
          </a:stretch>
        </p:blipFill>
        <p:spPr bwMode="auto">
          <a:xfrm>
            <a:off x="7656513" y="47625"/>
            <a:ext cx="558800" cy="3937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2">
                                            <p:txEl>
                                              <p:pRg st="1" end="1"/>
                                            </p:txEl>
                                          </p:spTgt>
                                        </p:tgtEl>
                                        <p:attrNameLst>
                                          <p:attrName>style.visibility</p:attrName>
                                        </p:attrNameLst>
                                      </p:cBhvr>
                                      <p:to>
                                        <p:strVal val="visible"/>
                                      </p:to>
                                    </p:set>
                                    <p:animEffect transition="in" filter="dissolve">
                                      <p:cBhvr>
                                        <p:cTn id="7" dur="500"/>
                                        <p:tgtEl>
                                          <p:spTgt spid="12">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2">
                                            <p:txEl>
                                              <p:pRg st="2" end="2"/>
                                            </p:txEl>
                                          </p:spTgt>
                                        </p:tgtEl>
                                        <p:attrNameLst>
                                          <p:attrName>style.visibility</p:attrName>
                                        </p:attrNameLst>
                                      </p:cBhvr>
                                      <p:to>
                                        <p:strVal val="visible"/>
                                      </p:to>
                                    </p:set>
                                    <p:animEffect transition="in" filter="dissolve">
                                      <p:cBhvr>
                                        <p:cTn id="12" dur="500"/>
                                        <p:tgtEl>
                                          <p:spTgt spid="12">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2">
                                            <p:txEl>
                                              <p:pRg st="3" end="3"/>
                                            </p:txEl>
                                          </p:spTgt>
                                        </p:tgtEl>
                                        <p:attrNameLst>
                                          <p:attrName>style.visibility</p:attrName>
                                        </p:attrNameLst>
                                      </p:cBhvr>
                                      <p:to>
                                        <p:strVal val="visible"/>
                                      </p:to>
                                    </p:set>
                                    <p:animEffect transition="in" filter="dissolve">
                                      <p:cBhvr>
                                        <p:cTn id="17" dur="500"/>
                                        <p:tgtEl>
                                          <p:spTgt spid="12">
                                            <p:txEl>
                                              <p:pRg st="3" end="3"/>
                                            </p:txEl>
                                          </p:spTgt>
                                        </p:tgtEl>
                                      </p:cBhvr>
                                    </p:animEffect>
                                  </p:childTnLst>
                                </p:cTn>
                              </p:par>
                              <p:par>
                                <p:cTn id="18" presetID="9" presetClass="entr" presetSubtype="0" fill="hold" nodeType="withEffect">
                                  <p:stCondLst>
                                    <p:cond delay="0"/>
                                  </p:stCondLst>
                                  <p:childTnLst>
                                    <p:set>
                                      <p:cBhvr>
                                        <p:cTn id="19" dur="1" fill="hold">
                                          <p:stCondLst>
                                            <p:cond delay="0"/>
                                          </p:stCondLst>
                                        </p:cTn>
                                        <p:tgtEl>
                                          <p:spTgt spid="12">
                                            <p:txEl>
                                              <p:pRg st="4" end="4"/>
                                            </p:txEl>
                                          </p:spTgt>
                                        </p:tgtEl>
                                        <p:attrNameLst>
                                          <p:attrName>style.visibility</p:attrName>
                                        </p:attrNameLst>
                                      </p:cBhvr>
                                      <p:to>
                                        <p:strVal val="visible"/>
                                      </p:to>
                                    </p:set>
                                    <p:animEffect transition="in" filter="dissolve">
                                      <p:cBhvr>
                                        <p:cTn id="20" dur="500"/>
                                        <p:tgtEl>
                                          <p:spTgt spid="12">
                                            <p:txEl>
                                              <p:pRg st="4" end="4"/>
                                            </p:txEl>
                                          </p:spTgt>
                                        </p:tgtEl>
                                      </p:cBhvr>
                                    </p:animEffect>
                                  </p:childTnLst>
                                </p:cTn>
                              </p:par>
                              <p:par>
                                <p:cTn id="21" presetID="9" presetClass="entr" presetSubtype="0" fill="hold" nodeType="withEffect">
                                  <p:stCondLst>
                                    <p:cond delay="0"/>
                                  </p:stCondLst>
                                  <p:childTnLst>
                                    <p:set>
                                      <p:cBhvr>
                                        <p:cTn id="22" dur="1" fill="hold">
                                          <p:stCondLst>
                                            <p:cond delay="0"/>
                                          </p:stCondLst>
                                        </p:cTn>
                                        <p:tgtEl>
                                          <p:spTgt spid="12">
                                            <p:txEl>
                                              <p:pRg st="6" end="6"/>
                                            </p:txEl>
                                          </p:spTgt>
                                        </p:tgtEl>
                                        <p:attrNameLst>
                                          <p:attrName>style.visibility</p:attrName>
                                        </p:attrNameLst>
                                      </p:cBhvr>
                                      <p:to>
                                        <p:strVal val="visible"/>
                                      </p:to>
                                    </p:set>
                                    <p:animEffect transition="in" filter="dissolve">
                                      <p:cBhvr>
                                        <p:cTn id="23" dur="500"/>
                                        <p:tgtEl>
                                          <p:spTgt spid="12">
                                            <p:txEl>
                                              <p:pRg st="6" end="6"/>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nodeType="clickEffect">
                                  <p:stCondLst>
                                    <p:cond delay="0"/>
                                  </p:stCondLst>
                                  <p:childTnLst>
                                    <p:set>
                                      <p:cBhvr>
                                        <p:cTn id="27" dur="1" fill="hold">
                                          <p:stCondLst>
                                            <p:cond delay="0"/>
                                          </p:stCondLst>
                                        </p:cTn>
                                        <p:tgtEl>
                                          <p:spTgt spid="12">
                                            <p:txEl>
                                              <p:pRg st="5" end="5"/>
                                            </p:txEl>
                                          </p:spTgt>
                                        </p:tgtEl>
                                        <p:attrNameLst>
                                          <p:attrName>style.visibility</p:attrName>
                                        </p:attrNameLst>
                                      </p:cBhvr>
                                      <p:to>
                                        <p:strVal val="visible"/>
                                      </p:to>
                                    </p:set>
                                    <p:animEffect transition="in" filter="dissolve">
                                      <p:cBhvr>
                                        <p:cTn id="28" dur="500"/>
                                        <p:tgtEl>
                                          <p:spTgt spid="12">
                                            <p:txEl>
                                              <p:pRg st="5" end="5"/>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nodeType="clickEffect">
                                  <p:stCondLst>
                                    <p:cond delay="0"/>
                                  </p:stCondLst>
                                  <p:childTnLst>
                                    <p:set>
                                      <p:cBhvr>
                                        <p:cTn id="32" dur="1" fill="hold">
                                          <p:stCondLst>
                                            <p:cond delay="0"/>
                                          </p:stCondLst>
                                        </p:cTn>
                                        <p:tgtEl>
                                          <p:spTgt spid="12">
                                            <p:txEl>
                                              <p:pRg st="7" end="7"/>
                                            </p:txEl>
                                          </p:spTgt>
                                        </p:tgtEl>
                                        <p:attrNameLst>
                                          <p:attrName>style.visibility</p:attrName>
                                        </p:attrNameLst>
                                      </p:cBhvr>
                                      <p:to>
                                        <p:strVal val="visible"/>
                                      </p:to>
                                    </p:set>
                                    <p:animEffect transition="in" filter="dissolve">
                                      <p:cBhvr>
                                        <p:cTn id="33" dur="500"/>
                                        <p:tgtEl>
                                          <p:spTgt spid="12">
                                            <p:txEl>
                                              <p:pRg st="7" end="7"/>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9" presetClass="entr" presetSubtype="0" fill="hold" nodeType="clickEffect">
                                  <p:stCondLst>
                                    <p:cond delay="0"/>
                                  </p:stCondLst>
                                  <p:childTnLst>
                                    <p:set>
                                      <p:cBhvr>
                                        <p:cTn id="37" dur="1" fill="hold">
                                          <p:stCondLst>
                                            <p:cond delay="0"/>
                                          </p:stCondLst>
                                        </p:cTn>
                                        <p:tgtEl>
                                          <p:spTgt spid="7"/>
                                        </p:tgtEl>
                                        <p:attrNameLst>
                                          <p:attrName>style.visibility</p:attrName>
                                        </p:attrNameLst>
                                      </p:cBhvr>
                                      <p:to>
                                        <p:strVal val="visible"/>
                                      </p:to>
                                    </p:set>
                                    <p:animEffect transition="in" filter="dissolve">
                                      <p:cBhvr>
                                        <p:cTn id="38"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4101" name="图片 5" descr="Back">
            <a:hlinkClick r:id="rId3" action="ppaction://hlinksldjump"/>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56513" y="47625"/>
            <a:ext cx="558800" cy="393700"/>
          </a:xfrm>
          <a:prstGeom prst="rect">
            <a:avLst/>
          </a:prstGeom>
          <a:noFill/>
          <a:ln>
            <a:noFill/>
          </a:ln>
          <a:scene3d>
            <a:camera prst="orthographicFront"/>
            <a:lightRig rig="threePt" dir="t"/>
          </a:scene3d>
          <a:sp3d>
            <a:bevelT/>
          </a:sp3d>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9" name="图片 6" descr="Home">
            <a:hlinkClick r:id="rId5" action="ppaction://hlinksldjump"/>
          </p:cNvPr>
          <p:cNvPicPr>
            <a:picLocks noChangeAspect="1" noChangeArrowheads="1"/>
          </p:cNvPicPr>
          <p:nvPr/>
        </p:nvPicPr>
        <p:blipFill>
          <a:blip r:embed="rId6"/>
          <a:srcRect/>
          <a:stretch>
            <a:fillRect/>
          </a:stretch>
        </p:blipFill>
        <p:spPr bwMode="auto">
          <a:xfrm>
            <a:off x="8331200" y="52388"/>
            <a:ext cx="484188" cy="441325"/>
          </a:xfrm>
          <a:prstGeom prst="rect">
            <a:avLst/>
          </a:prstGeom>
          <a:noFill/>
          <a:ln w="9525">
            <a:noFill/>
            <a:miter lim="800000"/>
            <a:headEnd/>
            <a:tailEnd/>
          </a:ln>
        </p:spPr>
      </p:pic>
      <p:sp>
        <p:nvSpPr>
          <p:cNvPr id="4100" name="文本框 4"/>
          <p:cNvSpPr txBox="1">
            <a:spLocks noChangeArrowheads="1"/>
          </p:cNvSpPr>
          <p:nvPr/>
        </p:nvSpPr>
        <p:spPr bwMode="auto">
          <a:xfrm>
            <a:off x="184150" y="74613"/>
            <a:ext cx="2216150" cy="460375"/>
          </a:xfrm>
          <a:prstGeom prst="rect">
            <a:avLst/>
          </a:prstGeom>
          <a:noFill/>
          <a:ln w="9525">
            <a:noFill/>
            <a:miter lim="800000"/>
            <a:headEnd/>
            <a:tailEnd/>
          </a:ln>
        </p:spPr>
        <p:txBody>
          <a:bodyPr>
            <a:spAutoFit/>
          </a:bodyPr>
          <a:lstStyle/>
          <a:p>
            <a:pPr eaLnBrk="1" hangingPunct="1">
              <a:buFont typeface="Arial" charset="0"/>
              <a:buNone/>
            </a:pPr>
            <a:r>
              <a:rPr lang="en-US" altLang="zh-CN" sz="2400">
                <a:solidFill>
                  <a:schemeClr val="bg1"/>
                </a:solidFill>
                <a:latin typeface="Arial Black" pitchFamily="34" charset="0"/>
              </a:rPr>
              <a:t>Warming Up</a:t>
            </a:r>
          </a:p>
        </p:txBody>
      </p:sp>
      <p:sp>
        <p:nvSpPr>
          <p:cNvPr id="10" name="内容占位符 2"/>
          <p:cNvSpPr>
            <a:spLocks noGrp="1"/>
          </p:cNvSpPr>
          <p:nvPr>
            <p:ph idx="1"/>
          </p:nvPr>
        </p:nvSpPr>
        <p:spPr>
          <a:xfrm>
            <a:off x="263768" y="627064"/>
            <a:ext cx="8695593" cy="3971314"/>
          </a:xfrm>
        </p:spPr>
        <p:txBody>
          <a:bodyPr/>
          <a:lstStyle/>
          <a:p>
            <a:pPr marL="361950" indent="-361950" eaLnBrk="1" hangingPunct="1">
              <a:buSzPct val="120000"/>
              <a:buNone/>
            </a:pPr>
            <a:endParaRPr lang="en-US" altLang="zh-CN" b="1" dirty="0" smtClean="0">
              <a:solidFill>
                <a:schemeClr val="accent1">
                  <a:lumMod val="50000"/>
                </a:schemeClr>
              </a:solidFill>
            </a:endParaRPr>
          </a:p>
          <a:p>
            <a:pPr marL="361950" indent="-361950" eaLnBrk="1" hangingPunct="1">
              <a:buSzPct val="120000"/>
              <a:buNone/>
            </a:pPr>
            <a:r>
              <a:rPr lang="en-US" altLang="zh-CN" b="1" dirty="0" smtClean="0">
                <a:solidFill>
                  <a:schemeClr val="accent1">
                    <a:lumMod val="50000"/>
                  </a:schemeClr>
                </a:solidFill>
              </a:rPr>
              <a:t>Group discussion</a:t>
            </a:r>
          </a:p>
          <a:p>
            <a:pPr marL="361950" indent="-361950" algn="just" eaLnBrk="1" hangingPunct="1">
              <a:buSzPct val="120000"/>
              <a:buNone/>
            </a:pPr>
            <a:r>
              <a:rPr lang="en-US" altLang="zh-CN" dirty="0" smtClean="0"/>
              <a:t>1. What is the relationship between learning and thinking?</a:t>
            </a:r>
          </a:p>
          <a:p>
            <a:pPr marL="361950" indent="-361950" algn="just" eaLnBrk="1" hangingPunct="1">
              <a:buSzPct val="120000"/>
              <a:buNone/>
            </a:pPr>
            <a:r>
              <a:rPr lang="en-US" altLang="zh-CN" dirty="0" smtClean="0"/>
              <a:t>2. What is your understanding of “thinking for yourself”?</a:t>
            </a:r>
          </a:p>
          <a:p>
            <a:pPr marL="361950" indent="-361950" algn="just" eaLnBrk="1" hangingPunct="1">
              <a:buSzPct val="120000"/>
              <a:buNone/>
            </a:pPr>
            <a:r>
              <a:rPr lang="en-US" altLang="zh-CN" dirty="0" smtClean="0"/>
              <a:t>3. Is it important to think for yourself? Why or why not?</a:t>
            </a:r>
          </a:p>
          <a:p>
            <a:pPr marL="361950" indent="-361950" algn="just" eaLnBrk="1" hangingPunct="1">
              <a:buSzPct val="120000"/>
              <a:buNone/>
            </a:pPr>
            <a:r>
              <a:rPr lang="en-US" altLang="zh-CN" dirty="0" smtClean="0"/>
              <a:t>4. Have you ever been encouraged to think for yourself? And how?</a:t>
            </a:r>
          </a:p>
        </p:txBody>
      </p:sp>
      <p:pic>
        <p:nvPicPr>
          <p:cNvPr id="11" name="图片 9" descr="END"/>
          <p:cNvPicPr>
            <a:picLocks noChangeAspect="1" noChangeArrowheads="1"/>
          </p:cNvPicPr>
          <p:nvPr/>
        </p:nvPicPr>
        <p:blipFill>
          <a:blip r:embed="rId7"/>
          <a:srcRect/>
          <a:stretch>
            <a:fillRect/>
          </a:stretch>
        </p:blipFill>
        <p:spPr bwMode="auto">
          <a:xfrm>
            <a:off x="8371019" y="6333761"/>
            <a:ext cx="476250" cy="22542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dissolve">
                                      <p:cBhvr>
                                        <p:cTn id="7"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12" name="内容占位符 2"/>
          <p:cNvSpPr>
            <a:spLocks noGrp="1"/>
          </p:cNvSpPr>
          <p:nvPr>
            <p:ph idx="1"/>
          </p:nvPr>
        </p:nvSpPr>
        <p:spPr>
          <a:xfrm>
            <a:off x="184150" y="627063"/>
            <a:ext cx="8834438" cy="6065837"/>
          </a:xfrm>
        </p:spPr>
        <p:txBody>
          <a:bodyPr/>
          <a:lstStyle/>
          <a:p>
            <a:pPr eaLnBrk="1" hangingPunct="1">
              <a:lnSpc>
                <a:spcPct val="100000"/>
              </a:lnSpc>
              <a:buNone/>
              <a:defRPr/>
            </a:pPr>
            <a:r>
              <a:rPr lang="en-US" b="1" dirty="0" smtClean="0"/>
              <a:t>    They give us </a:t>
            </a:r>
            <a:r>
              <a:rPr lang="en-US" b="1" dirty="0" smtClean="0">
                <a:hlinkClick r:id="rId3" action="ppaction://hlinksldjump"/>
              </a:rPr>
              <a:t>glimpses</a:t>
            </a:r>
            <a:r>
              <a:rPr lang="en-US" b="1" dirty="0" smtClean="0"/>
              <a:t>.  </a:t>
            </a:r>
          </a:p>
          <a:p>
            <a:pPr eaLnBrk="1" hangingPunct="1">
              <a:lnSpc>
                <a:spcPct val="100000"/>
              </a:lnSpc>
              <a:buNone/>
              <a:defRPr/>
            </a:pPr>
            <a:endParaRPr lang="en-US" sz="600" b="1" dirty="0" smtClean="0"/>
          </a:p>
          <a:p>
            <a:pPr algn="just" eaLnBrk="1" hangingPunct="1">
              <a:lnSpc>
                <a:spcPct val="100000"/>
              </a:lnSpc>
              <a:buFont typeface="Wingdings" pitchFamily="2" charset="2"/>
              <a:buChar char="Ø"/>
              <a:defRPr/>
            </a:pPr>
            <a:r>
              <a:rPr lang="en-US" dirty="0" smtClean="0"/>
              <a:t>Our teacher or mentor makes us realize the importance of thinking for ourselves.</a:t>
            </a:r>
          </a:p>
        </p:txBody>
      </p:sp>
      <p:pic>
        <p:nvPicPr>
          <p:cNvPr id="13316" name="图片 6" descr="Home">
            <a:hlinkClick r:id="rId4" action="ppaction://hlinksldjump"/>
          </p:cNvPr>
          <p:cNvPicPr>
            <a:picLocks noChangeAspect="1" noChangeArrowheads="1"/>
          </p:cNvPicPr>
          <p:nvPr/>
        </p:nvPicPr>
        <p:blipFill>
          <a:blip r:embed="rId5"/>
          <a:srcRect/>
          <a:stretch>
            <a:fillRect/>
          </a:stretch>
        </p:blipFill>
        <p:spPr bwMode="auto">
          <a:xfrm>
            <a:off x="8331200" y="52388"/>
            <a:ext cx="484188" cy="441325"/>
          </a:xfrm>
          <a:prstGeom prst="rect">
            <a:avLst/>
          </a:prstGeom>
          <a:noFill/>
          <a:ln w="9525">
            <a:noFill/>
            <a:miter lim="800000"/>
            <a:headEnd/>
            <a:tailEnd/>
          </a:ln>
        </p:spPr>
      </p:pic>
      <p:sp>
        <p:nvSpPr>
          <p:cNvPr id="13317" name="文本框 3"/>
          <p:cNvSpPr txBox="1">
            <a:spLocks noChangeArrowheads="1"/>
          </p:cNvSpPr>
          <p:nvPr/>
        </p:nvSpPr>
        <p:spPr bwMode="auto">
          <a:xfrm>
            <a:off x="184150" y="12700"/>
            <a:ext cx="2986088" cy="461963"/>
          </a:xfrm>
          <a:prstGeom prst="rect">
            <a:avLst/>
          </a:prstGeom>
          <a:noFill/>
          <a:ln w="9525">
            <a:noFill/>
            <a:miter lim="800000"/>
            <a:headEnd/>
            <a:tailEnd/>
          </a:ln>
        </p:spPr>
        <p:txBody>
          <a:bodyPr wrap="none">
            <a:spAutoFit/>
          </a:bodyPr>
          <a:lstStyle/>
          <a:p>
            <a:pPr eaLnBrk="1" hangingPunct="1">
              <a:buFont typeface="Arial" charset="0"/>
              <a:buNone/>
            </a:pPr>
            <a:r>
              <a:rPr lang="en-US" altLang="en-US" sz="2400" dirty="0">
                <a:solidFill>
                  <a:schemeClr val="bg1"/>
                </a:solidFill>
                <a:latin typeface="Arial Black" pitchFamily="34" charset="0"/>
              </a:rPr>
              <a:t>Language Points</a:t>
            </a:r>
          </a:p>
        </p:txBody>
      </p:sp>
      <p:pic>
        <p:nvPicPr>
          <p:cNvPr id="13321" name="图片 1">
            <a:hlinkClick r:id="rId6" action="ppaction://hlinksldjump"/>
          </p:cNvPr>
          <p:cNvPicPr>
            <a:picLocks noChangeAspect="1"/>
          </p:cNvPicPr>
          <p:nvPr/>
        </p:nvPicPr>
        <p:blipFill>
          <a:blip r:embed="rId7"/>
          <a:srcRect/>
          <a:stretch>
            <a:fillRect/>
          </a:stretch>
        </p:blipFill>
        <p:spPr bwMode="auto">
          <a:xfrm>
            <a:off x="8176835" y="6118225"/>
            <a:ext cx="766763" cy="539750"/>
          </a:xfrm>
          <a:prstGeom prst="rect">
            <a:avLst/>
          </a:prstGeom>
          <a:noFill/>
          <a:ln w="9525">
            <a:noFill/>
            <a:miter lim="800000"/>
            <a:headEnd/>
            <a:tailEnd/>
          </a:ln>
        </p:spPr>
      </p:pic>
      <p:sp>
        <p:nvSpPr>
          <p:cNvPr id="7" name="TextBox 6"/>
          <p:cNvSpPr txBox="1"/>
          <p:nvPr/>
        </p:nvSpPr>
        <p:spPr>
          <a:xfrm>
            <a:off x="200024" y="2598327"/>
            <a:ext cx="1114425" cy="461665"/>
          </a:xfrm>
          <a:prstGeom prst="rect">
            <a:avLst/>
          </a:prstGeom>
          <a:noFill/>
        </p:spPr>
        <p:txBody>
          <a:bodyPr wrap="square" rtlCol="0">
            <a:spAutoFit/>
          </a:bodyPr>
          <a:lstStyle/>
          <a:p>
            <a:r>
              <a:rPr lang="zh-CN" altLang="en-US" sz="2400" b="1" dirty="0" smtClean="0"/>
              <a:t>翻译：</a:t>
            </a:r>
            <a:endParaRPr lang="zh-CN" altLang="en-US" sz="2400" b="1" dirty="0"/>
          </a:p>
        </p:txBody>
      </p:sp>
      <p:sp>
        <p:nvSpPr>
          <p:cNvPr id="8" name="TextBox 7"/>
          <p:cNvSpPr txBox="1"/>
          <p:nvPr/>
        </p:nvSpPr>
        <p:spPr>
          <a:xfrm>
            <a:off x="1190625" y="2598327"/>
            <a:ext cx="7505700" cy="461665"/>
          </a:xfrm>
          <a:prstGeom prst="rect">
            <a:avLst/>
          </a:prstGeom>
          <a:noFill/>
        </p:spPr>
        <p:txBody>
          <a:bodyPr wrap="square" rtlCol="0">
            <a:spAutoFit/>
          </a:bodyPr>
          <a:lstStyle/>
          <a:p>
            <a:r>
              <a:rPr lang="zh-CN" altLang="en-US" sz="2400" dirty="0" smtClean="0">
                <a:solidFill>
                  <a:srgbClr val="0070C0"/>
                </a:solidFill>
              </a:rPr>
              <a:t>他们让我们（对独立思考的重要性）有了浅略的认识。</a:t>
            </a:r>
            <a:endParaRPr lang="zh-CN" altLang="en-US" sz="2400" dirty="0">
              <a:solidFill>
                <a:srgbClr val="0070C0"/>
              </a:solidFill>
            </a:endParaRPr>
          </a:p>
        </p:txBody>
      </p:sp>
      <p:pic>
        <p:nvPicPr>
          <p:cNvPr id="9" name="图片 9" descr="END"/>
          <p:cNvPicPr>
            <a:picLocks noChangeAspect="1" noChangeArrowheads="1"/>
          </p:cNvPicPr>
          <p:nvPr/>
        </p:nvPicPr>
        <p:blipFill>
          <a:blip r:embed="rId8"/>
          <a:srcRect/>
          <a:stretch>
            <a:fillRect/>
          </a:stretch>
        </p:blipFill>
        <p:spPr bwMode="auto">
          <a:xfrm>
            <a:off x="7163242" y="6272904"/>
            <a:ext cx="474663" cy="22542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2">
                                            <p:txEl>
                                              <p:pRg st="2" end="2"/>
                                            </p:txEl>
                                          </p:spTgt>
                                        </p:tgtEl>
                                        <p:attrNameLst>
                                          <p:attrName>style.visibility</p:attrName>
                                        </p:attrNameLst>
                                      </p:cBhvr>
                                      <p:to>
                                        <p:strVal val="visible"/>
                                      </p:to>
                                    </p:set>
                                    <p:animEffect transition="in" filter="dissolve">
                                      <p:cBhvr>
                                        <p:cTn id="7" dur="500"/>
                                        <p:tgtEl>
                                          <p:spTgt spid="12">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dissolv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8">
                                            <p:txEl>
                                              <p:pRg st="0" end="0"/>
                                            </p:txEl>
                                          </p:spTgt>
                                        </p:tgtEl>
                                        <p:attrNameLst>
                                          <p:attrName>style.visibility</p:attrName>
                                        </p:attrNameLst>
                                      </p:cBhvr>
                                      <p:to>
                                        <p:strVal val="visible"/>
                                      </p:to>
                                    </p:set>
                                    <p:animEffect transition="in" filter="dissolve">
                                      <p:cBhvr>
                                        <p:cTn id="17" dur="500"/>
                                        <p:tgtEl>
                                          <p:spTgt spid="8">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dissolve">
                                      <p:cBhvr>
                                        <p:cTn id="22"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81.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12" name="内容占位符 2"/>
          <p:cNvSpPr>
            <a:spLocks noGrp="1"/>
          </p:cNvSpPr>
          <p:nvPr>
            <p:ph idx="1"/>
          </p:nvPr>
        </p:nvSpPr>
        <p:spPr>
          <a:xfrm>
            <a:off x="184150" y="627063"/>
            <a:ext cx="8834438" cy="6065837"/>
          </a:xfrm>
        </p:spPr>
        <p:txBody>
          <a:bodyPr/>
          <a:lstStyle/>
          <a:p>
            <a:pPr eaLnBrk="1" hangingPunct="1">
              <a:lnSpc>
                <a:spcPct val="100000"/>
              </a:lnSpc>
              <a:buNone/>
              <a:defRPr/>
            </a:pPr>
            <a:r>
              <a:rPr lang="en-US" dirty="0" smtClean="0"/>
              <a:t>    </a:t>
            </a:r>
            <a:r>
              <a:rPr lang="en-US" b="1" dirty="0" smtClean="0"/>
              <a:t>I wondered what </a:t>
            </a:r>
            <a:r>
              <a:rPr lang="en-US" b="1" dirty="0" smtClean="0">
                <a:solidFill>
                  <a:schemeClr val="accent2">
                    <a:lumMod val="50000"/>
                  </a:schemeClr>
                </a:solidFill>
              </a:rPr>
              <a:t>in the world </a:t>
            </a:r>
            <a:r>
              <a:rPr lang="en-US" b="1" dirty="0" smtClean="0"/>
              <a:t>they were writing. </a:t>
            </a:r>
            <a:endParaRPr lang="en-US" sz="1400" b="1" dirty="0" smtClean="0"/>
          </a:p>
          <a:p>
            <a:pPr algn="just" eaLnBrk="1" hangingPunct="1">
              <a:lnSpc>
                <a:spcPct val="100000"/>
              </a:lnSpc>
              <a:buFont typeface="Wingdings" pitchFamily="2" charset="2"/>
              <a:buChar char="Ø"/>
              <a:defRPr/>
            </a:pPr>
            <a:r>
              <a:rPr lang="en-US" dirty="0" smtClean="0"/>
              <a:t>Here </a:t>
            </a:r>
            <a:r>
              <a:rPr lang="en-US" b="1" dirty="0" smtClean="0"/>
              <a:t>in the world </a:t>
            </a:r>
            <a:r>
              <a:rPr lang="en-US" dirty="0" smtClean="0"/>
              <a:t>is used for emphasis. </a:t>
            </a:r>
          </a:p>
          <a:p>
            <a:pPr algn="just" eaLnBrk="1" hangingPunct="1">
              <a:lnSpc>
                <a:spcPct val="100000"/>
              </a:lnSpc>
              <a:buFont typeface="Wingdings" pitchFamily="2" charset="2"/>
              <a:buChar char="Ø"/>
              <a:defRPr/>
            </a:pPr>
            <a:r>
              <a:rPr lang="en-US" dirty="0" smtClean="0"/>
              <a:t>Another phrase of similar purpose is </a:t>
            </a:r>
            <a:r>
              <a:rPr lang="en-US" i="1" dirty="0" smtClean="0"/>
              <a:t>on earth</a:t>
            </a:r>
            <a:r>
              <a:rPr lang="en-US" dirty="0" smtClean="0"/>
              <a:t>. </a:t>
            </a:r>
          </a:p>
          <a:p>
            <a:pPr eaLnBrk="1" hangingPunct="1">
              <a:lnSpc>
                <a:spcPct val="100000"/>
              </a:lnSpc>
              <a:buNone/>
              <a:defRPr/>
            </a:pPr>
            <a:r>
              <a:rPr lang="en-US" altLang="zh-CN" i="1" dirty="0" smtClean="0"/>
              <a:t>e.g. </a:t>
            </a:r>
            <a:r>
              <a:rPr lang="en-US" dirty="0" smtClean="0"/>
              <a:t>What on earth are you talking about? </a:t>
            </a:r>
          </a:p>
          <a:p>
            <a:pPr eaLnBrk="1" hangingPunct="1">
              <a:lnSpc>
                <a:spcPct val="100000"/>
              </a:lnSpc>
              <a:buNone/>
              <a:defRPr/>
            </a:pPr>
            <a:r>
              <a:rPr lang="en-US" altLang="zh-CN" sz="2400" i="1" dirty="0" smtClean="0">
                <a:solidFill>
                  <a:srgbClr val="0070C0"/>
                </a:solidFill>
              </a:rPr>
              <a:t>         </a:t>
            </a:r>
            <a:r>
              <a:rPr lang="zh-CN" altLang="en-US" sz="2400" dirty="0" smtClean="0">
                <a:solidFill>
                  <a:srgbClr val="0070C0"/>
                </a:solidFill>
              </a:rPr>
              <a:t>你到底在说什么？</a:t>
            </a:r>
            <a:br>
              <a:rPr lang="zh-CN" altLang="en-US" sz="2400" dirty="0" smtClean="0">
                <a:solidFill>
                  <a:srgbClr val="0070C0"/>
                </a:solidFill>
              </a:rPr>
            </a:br>
            <a:endParaRPr lang="zh-CN" altLang="en-US" sz="2400" dirty="0">
              <a:solidFill>
                <a:srgbClr val="0070C0"/>
              </a:solidFill>
            </a:endParaRPr>
          </a:p>
        </p:txBody>
      </p:sp>
      <p:pic>
        <p:nvPicPr>
          <p:cNvPr id="13316" name="图片 6" descr="Home">
            <a:hlinkClick r:id="rId3" action="ppaction://hlinksldjump"/>
          </p:cNvPr>
          <p:cNvPicPr>
            <a:picLocks noChangeAspect="1" noChangeArrowheads="1"/>
          </p:cNvPicPr>
          <p:nvPr/>
        </p:nvPicPr>
        <p:blipFill>
          <a:blip r:embed="rId4"/>
          <a:srcRect/>
          <a:stretch>
            <a:fillRect/>
          </a:stretch>
        </p:blipFill>
        <p:spPr bwMode="auto">
          <a:xfrm>
            <a:off x="8331200" y="52388"/>
            <a:ext cx="484188" cy="441325"/>
          </a:xfrm>
          <a:prstGeom prst="rect">
            <a:avLst/>
          </a:prstGeom>
          <a:noFill/>
          <a:ln w="9525">
            <a:noFill/>
            <a:miter lim="800000"/>
            <a:headEnd/>
            <a:tailEnd/>
          </a:ln>
        </p:spPr>
      </p:pic>
      <p:sp>
        <p:nvSpPr>
          <p:cNvPr id="13317" name="文本框 3"/>
          <p:cNvSpPr txBox="1">
            <a:spLocks noChangeArrowheads="1"/>
          </p:cNvSpPr>
          <p:nvPr/>
        </p:nvSpPr>
        <p:spPr bwMode="auto">
          <a:xfrm>
            <a:off x="184150" y="12700"/>
            <a:ext cx="2986088" cy="461963"/>
          </a:xfrm>
          <a:prstGeom prst="rect">
            <a:avLst/>
          </a:prstGeom>
          <a:noFill/>
          <a:ln w="9525">
            <a:noFill/>
            <a:miter lim="800000"/>
            <a:headEnd/>
            <a:tailEnd/>
          </a:ln>
        </p:spPr>
        <p:txBody>
          <a:bodyPr wrap="none">
            <a:spAutoFit/>
          </a:bodyPr>
          <a:lstStyle/>
          <a:p>
            <a:pPr eaLnBrk="1" hangingPunct="1">
              <a:buFont typeface="Arial" charset="0"/>
              <a:buNone/>
            </a:pPr>
            <a:r>
              <a:rPr lang="en-US" altLang="en-US" sz="2400" dirty="0">
                <a:solidFill>
                  <a:schemeClr val="bg1"/>
                </a:solidFill>
                <a:latin typeface="Arial Black" pitchFamily="34" charset="0"/>
              </a:rPr>
              <a:t>Language Points</a:t>
            </a:r>
          </a:p>
        </p:txBody>
      </p:sp>
      <p:pic>
        <p:nvPicPr>
          <p:cNvPr id="13321" name="图片 1">
            <a:hlinkClick r:id="rId5" action="ppaction://hlinksldjump"/>
          </p:cNvPr>
          <p:cNvPicPr>
            <a:picLocks noChangeAspect="1"/>
          </p:cNvPicPr>
          <p:nvPr/>
        </p:nvPicPr>
        <p:blipFill>
          <a:blip r:embed="rId6"/>
          <a:srcRect/>
          <a:stretch>
            <a:fillRect/>
          </a:stretch>
        </p:blipFill>
        <p:spPr bwMode="auto">
          <a:xfrm>
            <a:off x="8176835" y="6118225"/>
            <a:ext cx="766763" cy="539750"/>
          </a:xfrm>
          <a:prstGeom prst="rect">
            <a:avLst/>
          </a:prstGeom>
          <a:noFill/>
          <a:ln w="9525">
            <a:noFill/>
            <a:miter lim="800000"/>
            <a:headEnd/>
            <a:tailEnd/>
          </a:ln>
        </p:spPr>
      </p:pic>
      <p:sp>
        <p:nvSpPr>
          <p:cNvPr id="7" name="TextBox 6"/>
          <p:cNvSpPr txBox="1"/>
          <p:nvPr/>
        </p:nvSpPr>
        <p:spPr>
          <a:xfrm>
            <a:off x="156064" y="3353910"/>
            <a:ext cx="1114425" cy="461665"/>
          </a:xfrm>
          <a:prstGeom prst="rect">
            <a:avLst/>
          </a:prstGeom>
          <a:noFill/>
        </p:spPr>
        <p:txBody>
          <a:bodyPr wrap="square" rtlCol="0">
            <a:spAutoFit/>
          </a:bodyPr>
          <a:lstStyle/>
          <a:p>
            <a:r>
              <a:rPr lang="zh-CN" altLang="en-US" sz="2400" b="1" dirty="0" smtClean="0"/>
              <a:t>翻译：</a:t>
            </a:r>
            <a:endParaRPr lang="zh-CN" altLang="en-US" sz="2400" b="1" dirty="0"/>
          </a:p>
        </p:txBody>
      </p:sp>
      <p:sp>
        <p:nvSpPr>
          <p:cNvPr id="8" name="TextBox 7"/>
          <p:cNvSpPr txBox="1"/>
          <p:nvPr/>
        </p:nvSpPr>
        <p:spPr>
          <a:xfrm>
            <a:off x="1146665" y="3353910"/>
            <a:ext cx="7505700" cy="461665"/>
          </a:xfrm>
          <a:prstGeom prst="rect">
            <a:avLst/>
          </a:prstGeom>
          <a:noFill/>
        </p:spPr>
        <p:txBody>
          <a:bodyPr wrap="square" rtlCol="0">
            <a:spAutoFit/>
          </a:bodyPr>
          <a:lstStyle/>
          <a:p>
            <a:r>
              <a:rPr lang="zh-CN" altLang="en-US" sz="2400" dirty="0" smtClean="0">
                <a:solidFill>
                  <a:srgbClr val="0070C0"/>
                </a:solidFill>
              </a:rPr>
              <a:t>我真不知道他们到底在写什么。</a:t>
            </a:r>
            <a:endParaRPr lang="zh-CN" altLang="en-US" sz="2400" dirty="0">
              <a:solidFill>
                <a:srgbClr val="0070C0"/>
              </a:solidFill>
            </a:endParaRPr>
          </a:p>
        </p:txBody>
      </p:sp>
      <p:pic>
        <p:nvPicPr>
          <p:cNvPr id="9" name="图片 9" descr="END"/>
          <p:cNvPicPr>
            <a:picLocks noChangeAspect="1" noChangeArrowheads="1"/>
          </p:cNvPicPr>
          <p:nvPr/>
        </p:nvPicPr>
        <p:blipFill>
          <a:blip r:embed="rId7"/>
          <a:srcRect/>
          <a:stretch>
            <a:fillRect/>
          </a:stretch>
        </p:blipFill>
        <p:spPr bwMode="auto">
          <a:xfrm>
            <a:off x="7163242" y="6272904"/>
            <a:ext cx="474663" cy="22542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nodeType="click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dissolve">
                                      <p:cBhvr>
                                        <p:cTn id="29"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82.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12" name="内容占位符 2"/>
          <p:cNvSpPr>
            <a:spLocks noGrp="1"/>
          </p:cNvSpPr>
          <p:nvPr>
            <p:ph idx="1"/>
          </p:nvPr>
        </p:nvSpPr>
        <p:spPr>
          <a:xfrm>
            <a:off x="184150" y="802903"/>
            <a:ext cx="8834438" cy="4191125"/>
          </a:xfrm>
        </p:spPr>
        <p:txBody>
          <a:bodyPr/>
          <a:lstStyle/>
          <a:p>
            <a:pPr eaLnBrk="1" hangingPunct="1">
              <a:lnSpc>
                <a:spcPct val="100000"/>
              </a:lnSpc>
              <a:buNone/>
              <a:defRPr/>
            </a:pPr>
            <a:r>
              <a:rPr lang="en-US" b="1" dirty="0" smtClean="0"/>
              <a:t>   After the </a:t>
            </a:r>
            <a:r>
              <a:rPr lang="en-US" b="1" dirty="0" smtClean="0">
                <a:hlinkClick r:id="rId3" action="ppaction://hlinksldjump"/>
              </a:rPr>
              <a:t>agony</a:t>
            </a:r>
            <a:r>
              <a:rPr lang="en-US" b="1" dirty="0" smtClean="0"/>
              <a:t> among us had become </a:t>
            </a:r>
            <a:r>
              <a:rPr lang="en-US" b="1" dirty="0" smtClean="0">
                <a:hlinkClick r:id="rId4" action="ppaction://hlinksldjump"/>
              </a:rPr>
              <a:t>tactile</a:t>
            </a:r>
            <a:r>
              <a:rPr lang="en-US" b="1" dirty="0" smtClean="0"/>
              <a:t> …</a:t>
            </a:r>
            <a:endParaRPr lang="en-US" sz="1000" b="1" dirty="0" smtClean="0"/>
          </a:p>
          <a:p>
            <a:pPr algn="just" eaLnBrk="1" hangingPunct="1">
              <a:lnSpc>
                <a:spcPct val="100000"/>
              </a:lnSpc>
              <a:buFont typeface="Wingdings" pitchFamily="2" charset="2"/>
              <a:buChar char="Ø"/>
              <a:defRPr/>
            </a:pPr>
            <a:r>
              <a:rPr lang="en-US" dirty="0" smtClean="0"/>
              <a:t>The students’ agony was so obvious that they could feel the agony physically (it was almost touchable — note that this is hyperbole; it was not literally tactile).</a:t>
            </a:r>
          </a:p>
          <a:p>
            <a:pPr algn="just" eaLnBrk="1" hangingPunct="1">
              <a:lnSpc>
                <a:spcPct val="100000"/>
              </a:lnSpc>
              <a:buFont typeface="Wingdings" pitchFamily="2" charset="2"/>
              <a:buChar char="Ø"/>
              <a:defRPr/>
            </a:pPr>
            <a:endParaRPr lang="en-US" dirty="0" smtClean="0"/>
          </a:p>
          <a:p>
            <a:pPr eaLnBrk="1" hangingPunct="1">
              <a:lnSpc>
                <a:spcPct val="100000"/>
              </a:lnSpc>
              <a:buFont typeface="Arial" panose="020B0604020202020204" pitchFamily="34" charset="0"/>
              <a:buChar char="•"/>
              <a:defRPr/>
            </a:pPr>
            <a:endParaRPr lang="zh-CN" altLang="en-US" dirty="0"/>
          </a:p>
        </p:txBody>
      </p:sp>
      <p:pic>
        <p:nvPicPr>
          <p:cNvPr id="13316" name="图片 6" descr="Home">
            <a:hlinkClick r:id="rId5" action="ppaction://hlinksldjump"/>
          </p:cNvPr>
          <p:cNvPicPr>
            <a:picLocks noChangeAspect="1" noChangeArrowheads="1"/>
          </p:cNvPicPr>
          <p:nvPr/>
        </p:nvPicPr>
        <p:blipFill>
          <a:blip r:embed="rId6"/>
          <a:srcRect/>
          <a:stretch>
            <a:fillRect/>
          </a:stretch>
        </p:blipFill>
        <p:spPr bwMode="auto">
          <a:xfrm>
            <a:off x="8331200" y="52388"/>
            <a:ext cx="484188" cy="441325"/>
          </a:xfrm>
          <a:prstGeom prst="rect">
            <a:avLst/>
          </a:prstGeom>
          <a:noFill/>
          <a:ln w="9525">
            <a:noFill/>
            <a:miter lim="800000"/>
            <a:headEnd/>
            <a:tailEnd/>
          </a:ln>
        </p:spPr>
      </p:pic>
      <p:sp>
        <p:nvSpPr>
          <p:cNvPr id="13317" name="文本框 3"/>
          <p:cNvSpPr txBox="1">
            <a:spLocks noChangeArrowheads="1"/>
          </p:cNvSpPr>
          <p:nvPr/>
        </p:nvSpPr>
        <p:spPr bwMode="auto">
          <a:xfrm>
            <a:off x="184150" y="12700"/>
            <a:ext cx="2986088" cy="461963"/>
          </a:xfrm>
          <a:prstGeom prst="rect">
            <a:avLst/>
          </a:prstGeom>
          <a:noFill/>
          <a:ln w="9525">
            <a:noFill/>
            <a:miter lim="800000"/>
            <a:headEnd/>
            <a:tailEnd/>
          </a:ln>
        </p:spPr>
        <p:txBody>
          <a:bodyPr wrap="none">
            <a:spAutoFit/>
          </a:bodyPr>
          <a:lstStyle/>
          <a:p>
            <a:pPr eaLnBrk="1" hangingPunct="1">
              <a:buFont typeface="Arial" charset="0"/>
              <a:buNone/>
            </a:pPr>
            <a:r>
              <a:rPr lang="en-US" altLang="en-US" sz="2400" dirty="0">
                <a:solidFill>
                  <a:schemeClr val="bg1"/>
                </a:solidFill>
                <a:latin typeface="Arial Black" pitchFamily="34" charset="0"/>
              </a:rPr>
              <a:t>Language Points</a:t>
            </a:r>
          </a:p>
        </p:txBody>
      </p:sp>
      <p:pic>
        <p:nvPicPr>
          <p:cNvPr id="13321" name="图片 1">
            <a:hlinkClick r:id="rId7" action="ppaction://hlinksldjump"/>
          </p:cNvPr>
          <p:cNvPicPr>
            <a:picLocks noChangeAspect="1"/>
          </p:cNvPicPr>
          <p:nvPr/>
        </p:nvPicPr>
        <p:blipFill>
          <a:blip r:embed="rId8"/>
          <a:srcRect/>
          <a:stretch>
            <a:fillRect/>
          </a:stretch>
        </p:blipFill>
        <p:spPr bwMode="auto">
          <a:xfrm>
            <a:off x="8176835" y="6118225"/>
            <a:ext cx="766763" cy="539750"/>
          </a:xfrm>
          <a:prstGeom prst="rect">
            <a:avLst/>
          </a:prstGeom>
          <a:noFill/>
          <a:ln w="9525">
            <a:noFill/>
            <a:miter lim="800000"/>
            <a:headEnd/>
            <a:tailEnd/>
          </a:ln>
        </p:spPr>
      </p:pic>
      <p:sp>
        <p:nvSpPr>
          <p:cNvPr id="7" name="TextBox 6"/>
          <p:cNvSpPr txBox="1"/>
          <p:nvPr/>
        </p:nvSpPr>
        <p:spPr>
          <a:xfrm>
            <a:off x="200024" y="2823073"/>
            <a:ext cx="1114425" cy="461665"/>
          </a:xfrm>
          <a:prstGeom prst="rect">
            <a:avLst/>
          </a:prstGeom>
          <a:noFill/>
        </p:spPr>
        <p:txBody>
          <a:bodyPr wrap="square" rtlCol="0">
            <a:spAutoFit/>
          </a:bodyPr>
          <a:lstStyle/>
          <a:p>
            <a:r>
              <a:rPr lang="zh-CN" altLang="en-US" sz="2400" b="1" dirty="0" smtClean="0"/>
              <a:t>翻译：</a:t>
            </a:r>
            <a:endParaRPr lang="zh-CN" altLang="en-US" sz="2400" b="1" dirty="0"/>
          </a:p>
        </p:txBody>
      </p:sp>
      <p:sp>
        <p:nvSpPr>
          <p:cNvPr id="8" name="TextBox 7"/>
          <p:cNvSpPr txBox="1"/>
          <p:nvPr/>
        </p:nvSpPr>
        <p:spPr>
          <a:xfrm>
            <a:off x="1190625" y="2823073"/>
            <a:ext cx="7505700" cy="461665"/>
          </a:xfrm>
          <a:prstGeom prst="rect">
            <a:avLst/>
          </a:prstGeom>
          <a:noFill/>
        </p:spPr>
        <p:txBody>
          <a:bodyPr wrap="square" rtlCol="0">
            <a:spAutoFit/>
          </a:bodyPr>
          <a:lstStyle/>
          <a:p>
            <a:r>
              <a:rPr lang="zh-CN" altLang="en-US" sz="2400" dirty="0" smtClean="0">
                <a:solidFill>
                  <a:srgbClr val="0070C0"/>
                </a:solidFill>
              </a:rPr>
              <a:t>在明显地感觉到我们的苦恼之后</a:t>
            </a:r>
            <a:r>
              <a:rPr lang="en-US" altLang="zh-CN" sz="2400" dirty="0" smtClean="0">
                <a:solidFill>
                  <a:srgbClr val="0070C0"/>
                </a:solidFill>
                <a:latin typeface="+mn-ea"/>
              </a:rPr>
              <a:t>……</a:t>
            </a:r>
            <a:endParaRPr lang="zh-CN" altLang="en-US" sz="2400" dirty="0">
              <a:solidFill>
                <a:srgbClr val="0070C0"/>
              </a:solidFill>
            </a:endParaRPr>
          </a:p>
        </p:txBody>
      </p:sp>
      <p:pic>
        <p:nvPicPr>
          <p:cNvPr id="9" name="图片 9" descr="END"/>
          <p:cNvPicPr>
            <a:picLocks noChangeAspect="1" noChangeArrowheads="1"/>
          </p:cNvPicPr>
          <p:nvPr/>
        </p:nvPicPr>
        <p:blipFill>
          <a:blip r:embed="rId9"/>
          <a:srcRect/>
          <a:stretch>
            <a:fillRect/>
          </a:stretch>
        </p:blipFill>
        <p:spPr bwMode="auto">
          <a:xfrm>
            <a:off x="7163242" y="6272904"/>
            <a:ext cx="474663" cy="22542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2">
                                            <p:txEl>
                                              <p:pRg st="1" end="1"/>
                                            </p:txEl>
                                          </p:spTgt>
                                        </p:tgtEl>
                                        <p:attrNameLst>
                                          <p:attrName>style.visibility</p:attrName>
                                        </p:attrNameLst>
                                      </p:cBhvr>
                                      <p:to>
                                        <p:strVal val="visible"/>
                                      </p:to>
                                    </p:set>
                                    <p:animEffect transition="in" filter="dissolve">
                                      <p:cBhvr>
                                        <p:cTn id="7" dur="500"/>
                                        <p:tgtEl>
                                          <p:spTgt spid="12">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dissolv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dissolv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dissolve">
                                      <p:cBhvr>
                                        <p:cTn id="22"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83.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12" name="内容占位符 2"/>
          <p:cNvSpPr>
            <a:spLocks noGrp="1"/>
          </p:cNvSpPr>
          <p:nvPr>
            <p:ph idx="1"/>
          </p:nvPr>
        </p:nvSpPr>
        <p:spPr>
          <a:xfrm>
            <a:off x="184150" y="627063"/>
            <a:ext cx="8834438" cy="6065837"/>
          </a:xfrm>
        </p:spPr>
        <p:txBody>
          <a:bodyPr/>
          <a:lstStyle/>
          <a:p>
            <a:pPr eaLnBrk="1" hangingPunct="1">
              <a:lnSpc>
                <a:spcPct val="100000"/>
              </a:lnSpc>
              <a:buNone/>
              <a:defRPr/>
            </a:pPr>
            <a:r>
              <a:rPr lang="en-US" b="1" dirty="0" smtClean="0"/>
              <a:t>    </a:t>
            </a:r>
            <a:r>
              <a:rPr lang="en-US" b="1" dirty="0" smtClean="0">
                <a:solidFill>
                  <a:schemeClr val="accent2">
                    <a:lumMod val="50000"/>
                  </a:schemeClr>
                </a:solidFill>
              </a:rPr>
              <a:t>There is no such thing as </a:t>
            </a:r>
            <a:r>
              <a:rPr lang="en-US" b="1" dirty="0" smtClean="0"/>
              <a:t>the sum of a number. </a:t>
            </a:r>
          </a:p>
          <a:p>
            <a:pPr eaLnBrk="1" hangingPunct="1">
              <a:lnSpc>
                <a:spcPct val="100000"/>
              </a:lnSpc>
              <a:buNone/>
              <a:defRPr/>
            </a:pPr>
            <a:endParaRPr lang="en-US" sz="300" b="1" dirty="0" smtClean="0"/>
          </a:p>
          <a:p>
            <a:pPr algn="just" eaLnBrk="1" hangingPunct="1">
              <a:lnSpc>
                <a:spcPct val="125000"/>
              </a:lnSpc>
              <a:buFont typeface="Wingdings" pitchFamily="2" charset="2"/>
              <a:buChar char="Ø"/>
              <a:defRPr/>
            </a:pPr>
            <a:r>
              <a:rPr lang="en-US" b="1" dirty="0" smtClean="0"/>
              <a:t>there is no such thing as </a:t>
            </a:r>
            <a:r>
              <a:rPr lang="en-US" dirty="0" smtClean="0"/>
              <a:t>… : there is no article before the word “</a:t>
            </a:r>
            <a:r>
              <a:rPr lang="en-US" b="1" dirty="0" smtClean="0"/>
              <a:t>thing</a:t>
            </a:r>
            <a:r>
              <a:rPr lang="en-US" dirty="0" smtClean="0"/>
              <a:t>”. </a:t>
            </a:r>
          </a:p>
          <a:p>
            <a:pPr algn="just" eaLnBrk="1" hangingPunct="1">
              <a:lnSpc>
                <a:spcPct val="125000"/>
              </a:lnSpc>
              <a:buNone/>
              <a:defRPr/>
            </a:pPr>
            <a:r>
              <a:rPr lang="en-US" altLang="zh-CN" sz="2400" dirty="0" smtClean="0"/>
              <a:t>  </a:t>
            </a:r>
            <a:r>
              <a:rPr lang="zh-CN" altLang="en-US" sz="2400" dirty="0" smtClean="0"/>
              <a:t>  没有</a:t>
            </a:r>
            <a:r>
              <a:rPr lang="en-US" altLang="zh-CN" sz="2400" dirty="0" smtClean="0">
                <a:latin typeface="+mn-ea"/>
              </a:rPr>
              <a:t>…</a:t>
            </a:r>
            <a:r>
              <a:rPr lang="zh-CN" altLang="en-US" sz="2400" dirty="0" smtClean="0"/>
              <a:t>这样的东西或事情</a:t>
            </a:r>
            <a:endParaRPr lang="en-US" altLang="zh-CN" sz="2400" dirty="0" smtClean="0"/>
          </a:p>
        </p:txBody>
      </p:sp>
      <p:pic>
        <p:nvPicPr>
          <p:cNvPr id="13316" name="图片 6" descr="Home">
            <a:hlinkClick r:id="rId3" action="ppaction://hlinksldjump"/>
          </p:cNvPr>
          <p:cNvPicPr>
            <a:picLocks noChangeAspect="1" noChangeArrowheads="1"/>
          </p:cNvPicPr>
          <p:nvPr/>
        </p:nvPicPr>
        <p:blipFill>
          <a:blip r:embed="rId4"/>
          <a:srcRect/>
          <a:stretch>
            <a:fillRect/>
          </a:stretch>
        </p:blipFill>
        <p:spPr bwMode="auto">
          <a:xfrm>
            <a:off x="8331200" y="52388"/>
            <a:ext cx="484188" cy="441325"/>
          </a:xfrm>
          <a:prstGeom prst="rect">
            <a:avLst/>
          </a:prstGeom>
          <a:noFill/>
          <a:ln w="9525">
            <a:noFill/>
            <a:miter lim="800000"/>
            <a:headEnd/>
            <a:tailEnd/>
          </a:ln>
        </p:spPr>
      </p:pic>
      <p:sp>
        <p:nvSpPr>
          <p:cNvPr id="13317" name="文本框 3"/>
          <p:cNvSpPr txBox="1">
            <a:spLocks noChangeArrowheads="1"/>
          </p:cNvSpPr>
          <p:nvPr/>
        </p:nvSpPr>
        <p:spPr bwMode="auto">
          <a:xfrm>
            <a:off x="184150" y="12700"/>
            <a:ext cx="2986088" cy="461963"/>
          </a:xfrm>
          <a:prstGeom prst="rect">
            <a:avLst/>
          </a:prstGeom>
          <a:noFill/>
          <a:ln w="9525">
            <a:noFill/>
            <a:miter lim="800000"/>
            <a:headEnd/>
            <a:tailEnd/>
          </a:ln>
        </p:spPr>
        <p:txBody>
          <a:bodyPr wrap="none">
            <a:spAutoFit/>
          </a:bodyPr>
          <a:lstStyle/>
          <a:p>
            <a:pPr eaLnBrk="1" hangingPunct="1">
              <a:buFont typeface="Arial" charset="0"/>
              <a:buNone/>
            </a:pPr>
            <a:r>
              <a:rPr lang="en-US" altLang="en-US" sz="2400" dirty="0">
                <a:solidFill>
                  <a:schemeClr val="bg1"/>
                </a:solidFill>
                <a:latin typeface="Arial Black" pitchFamily="34" charset="0"/>
              </a:rPr>
              <a:t>Language Points</a:t>
            </a:r>
          </a:p>
        </p:txBody>
      </p:sp>
      <p:pic>
        <p:nvPicPr>
          <p:cNvPr id="13321" name="图片 1">
            <a:hlinkClick r:id="rId5" action="ppaction://hlinksldjump"/>
          </p:cNvPr>
          <p:cNvPicPr>
            <a:picLocks noChangeAspect="1"/>
          </p:cNvPicPr>
          <p:nvPr/>
        </p:nvPicPr>
        <p:blipFill>
          <a:blip r:embed="rId6"/>
          <a:srcRect/>
          <a:stretch>
            <a:fillRect/>
          </a:stretch>
        </p:blipFill>
        <p:spPr bwMode="auto">
          <a:xfrm>
            <a:off x="8176835" y="6118225"/>
            <a:ext cx="766763" cy="539750"/>
          </a:xfrm>
          <a:prstGeom prst="rect">
            <a:avLst/>
          </a:prstGeom>
          <a:noFill/>
          <a:ln w="9525">
            <a:noFill/>
            <a:miter lim="800000"/>
            <a:headEnd/>
            <a:tailEnd/>
          </a:ln>
        </p:spPr>
      </p:pic>
      <p:sp>
        <p:nvSpPr>
          <p:cNvPr id="7" name="TextBox 6"/>
          <p:cNvSpPr txBox="1"/>
          <p:nvPr/>
        </p:nvSpPr>
        <p:spPr>
          <a:xfrm>
            <a:off x="200024" y="3223756"/>
            <a:ext cx="1114425" cy="461665"/>
          </a:xfrm>
          <a:prstGeom prst="rect">
            <a:avLst/>
          </a:prstGeom>
          <a:noFill/>
        </p:spPr>
        <p:txBody>
          <a:bodyPr wrap="square" rtlCol="0">
            <a:spAutoFit/>
          </a:bodyPr>
          <a:lstStyle/>
          <a:p>
            <a:r>
              <a:rPr lang="zh-CN" altLang="en-US" sz="2400" b="1" dirty="0" smtClean="0"/>
              <a:t>翻译：</a:t>
            </a:r>
            <a:endParaRPr lang="zh-CN" altLang="en-US" sz="2400" b="1" dirty="0"/>
          </a:p>
        </p:txBody>
      </p:sp>
      <p:sp>
        <p:nvSpPr>
          <p:cNvPr id="8" name="TextBox 7"/>
          <p:cNvSpPr txBox="1"/>
          <p:nvPr/>
        </p:nvSpPr>
        <p:spPr>
          <a:xfrm>
            <a:off x="1190625" y="3223756"/>
            <a:ext cx="7505700" cy="461665"/>
          </a:xfrm>
          <a:prstGeom prst="rect">
            <a:avLst/>
          </a:prstGeom>
          <a:noFill/>
        </p:spPr>
        <p:txBody>
          <a:bodyPr wrap="square" rtlCol="0">
            <a:spAutoFit/>
          </a:bodyPr>
          <a:lstStyle/>
          <a:p>
            <a:r>
              <a:rPr lang="zh-CN" altLang="en-US" sz="2400" dirty="0" smtClean="0">
                <a:solidFill>
                  <a:srgbClr val="0070C0"/>
                </a:solidFill>
              </a:rPr>
              <a:t>根本就不存在一个数字的和。</a:t>
            </a:r>
            <a:endParaRPr lang="zh-CN" altLang="en-US" sz="2400" dirty="0">
              <a:solidFill>
                <a:srgbClr val="0070C0"/>
              </a:solidFill>
            </a:endParaRPr>
          </a:p>
        </p:txBody>
      </p:sp>
      <p:pic>
        <p:nvPicPr>
          <p:cNvPr id="9" name="图片 9" descr="END"/>
          <p:cNvPicPr>
            <a:picLocks noChangeAspect="1" noChangeArrowheads="1"/>
          </p:cNvPicPr>
          <p:nvPr/>
        </p:nvPicPr>
        <p:blipFill>
          <a:blip r:embed="rId7"/>
          <a:srcRect/>
          <a:stretch>
            <a:fillRect/>
          </a:stretch>
        </p:blipFill>
        <p:spPr bwMode="auto">
          <a:xfrm>
            <a:off x="7163242" y="6272904"/>
            <a:ext cx="474663" cy="22542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2">
                                            <p:txEl>
                                              <p:pRg st="2" end="2"/>
                                            </p:txEl>
                                          </p:spTgt>
                                        </p:tgtEl>
                                        <p:attrNameLst>
                                          <p:attrName>style.visibility</p:attrName>
                                        </p:attrNameLst>
                                      </p:cBhvr>
                                      <p:to>
                                        <p:strVal val="visible"/>
                                      </p:to>
                                    </p:set>
                                    <p:animEffect transition="in" filter="dissolve">
                                      <p:cBhvr>
                                        <p:cTn id="7" dur="500"/>
                                        <p:tgtEl>
                                          <p:spTgt spid="12">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2">
                                            <p:txEl>
                                              <p:pRg st="3" end="3"/>
                                            </p:txEl>
                                          </p:spTgt>
                                        </p:tgtEl>
                                        <p:attrNameLst>
                                          <p:attrName>style.visibility</p:attrName>
                                        </p:attrNameLst>
                                      </p:cBhvr>
                                      <p:to>
                                        <p:strVal val="visible"/>
                                      </p:to>
                                    </p:set>
                                    <p:animEffect transition="in" filter="dissolve">
                                      <p:cBhvr>
                                        <p:cTn id="12" dur="500"/>
                                        <p:tgtEl>
                                          <p:spTgt spid="12">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dissolv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dissolv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dissolve">
                                      <p:cBhvr>
                                        <p:cTn id="2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84.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12" name="内容占位符 2"/>
          <p:cNvSpPr>
            <a:spLocks noGrp="1"/>
          </p:cNvSpPr>
          <p:nvPr>
            <p:ph idx="1"/>
          </p:nvPr>
        </p:nvSpPr>
        <p:spPr>
          <a:xfrm>
            <a:off x="184150" y="627063"/>
            <a:ext cx="8834438" cy="6065837"/>
          </a:xfrm>
        </p:spPr>
        <p:txBody>
          <a:bodyPr/>
          <a:lstStyle/>
          <a:p>
            <a:pPr algn="just" eaLnBrk="1" hangingPunct="1">
              <a:lnSpc>
                <a:spcPct val="100000"/>
              </a:lnSpc>
              <a:buNone/>
              <a:defRPr/>
            </a:pPr>
            <a:r>
              <a:rPr lang="en-US" b="1" dirty="0" smtClean="0"/>
              <a:t>   I was too scared around that teacher for the rest of my young life to think very well in her </a:t>
            </a:r>
            <a:r>
              <a:rPr lang="en-US" b="1" dirty="0" smtClean="0">
                <a:hlinkClick r:id="rId3" action="ppaction://hlinksldjump"/>
              </a:rPr>
              <a:t>presence</a:t>
            </a:r>
            <a:r>
              <a:rPr lang="en-US" b="1" dirty="0" smtClean="0"/>
              <a:t>. </a:t>
            </a:r>
          </a:p>
          <a:p>
            <a:pPr algn="just" eaLnBrk="1" hangingPunct="1">
              <a:lnSpc>
                <a:spcPct val="100000"/>
              </a:lnSpc>
              <a:buFont typeface="Wingdings" pitchFamily="2" charset="2"/>
              <a:buChar char="Ø"/>
              <a:defRPr/>
            </a:pPr>
            <a:r>
              <a:rPr lang="en-US" b="1" dirty="0" smtClean="0"/>
              <a:t> </a:t>
            </a:r>
            <a:r>
              <a:rPr lang="en-US" dirty="0" smtClean="0"/>
              <a:t>In asking the question “write the sum of a number”, the teacher set a trap for the students. As a result of the teacher’s approach, the writer felt afraid in her presence, which prevented the writer from thinking well for some time.</a:t>
            </a:r>
          </a:p>
          <a:p>
            <a:pPr algn="just" eaLnBrk="1" hangingPunct="1">
              <a:lnSpc>
                <a:spcPct val="100000"/>
              </a:lnSpc>
              <a:buFont typeface="Wingdings" pitchFamily="2" charset="2"/>
              <a:buChar char="Ø"/>
              <a:defRPr/>
            </a:pPr>
            <a:endParaRPr lang="en-US" dirty="0" smtClean="0"/>
          </a:p>
          <a:p>
            <a:pPr algn="just" eaLnBrk="1" hangingPunct="1">
              <a:lnSpc>
                <a:spcPct val="100000"/>
              </a:lnSpc>
              <a:buFont typeface="Wingdings" pitchFamily="2" charset="2"/>
              <a:buChar char="Ø"/>
              <a:defRPr/>
            </a:pPr>
            <a:endParaRPr lang="en-US" dirty="0" smtClean="0"/>
          </a:p>
          <a:p>
            <a:pPr algn="just" eaLnBrk="1" hangingPunct="1">
              <a:lnSpc>
                <a:spcPct val="100000"/>
              </a:lnSpc>
              <a:buNone/>
              <a:defRPr/>
            </a:pPr>
            <a:r>
              <a:rPr lang="en-US" dirty="0" smtClean="0"/>
              <a:t/>
            </a:r>
            <a:br>
              <a:rPr lang="en-US" dirty="0" smtClean="0"/>
            </a:br>
            <a:endParaRPr lang="zh-CN" altLang="en-US" dirty="0"/>
          </a:p>
        </p:txBody>
      </p:sp>
      <p:pic>
        <p:nvPicPr>
          <p:cNvPr id="13316" name="图片 6" descr="Home">
            <a:hlinkClick r:id="rId4" action="ppaction://hlinksldjump"/>
          </p:cNvPr>
          <p:cNvPicPr>
            <a:picLocks noChangeAspect="1" noChangeArrowheads="1"/>
          </p:cNvPicPr>
          <p:nvPr/>
        </p:nvPicPr>
        <p:blipFill>
          <a:blip r:embed="rId5"/>
          <a:srcRect/>
          <a:stretch>
            <a:fillRect/>
          </a:stretch>
        </p:blipFill>
        <p:spPr bwMode="auto">
          <a:xfrm>
            <a:off x="8331200" y="52388"/>
            <a:ext cx="484188" cy="441325"/>
          </a:xfrm>
          <a:prstGeom prst="rect">
            <a:avLst/>
          </a:prstGeom>
          <a:noFill/>
          <a:ln w="9525">
            <a:noFill/>
            <a:miter lim="800000"/>
            <a:headEnd/>
            <a:tailEnd/>
          </a:ln>
        </p:spPr>
      </p:pic>
      <p:sp>
        <p:nvSpPr>
          <p:cNvPr id="13317" name="文本框 3"/>
          <p:cNvSpPr txBox="1">
            <a:spLocks noChangeArrowheads="1"/>
          </p:cNvSpPr>
          <p:nvPr/>
        </p:nvSpPr>
        <p:spPr bwMode="auto">
          <a:xfrm>
            <a:off x="184150" y="12700"/>
            <a:ext cx="2986088" cy="461963"/>
          </a:xfrm>
          <a:prstGeom prst="rect">
            <a:avLst/>
          </a:prstGeom>
          <a:noFill/>
          <a:ln w="9525">
            <a:noFill/>
            <a:miter lim="800000"/>
            <a:headEnd/>
            <a:tailEnd/>
          </a:ln>
        </p:spPr>
        <p:txBody>
          <a:bodyPr wrap="none">
            <a:spAutoFit/>
          </a:bodyPr>
          <a:lstStyle/>
          <a:p>
            <a:pPr eaLnBrk="1" hangingPunct="1">
              <a:buFont typeface="Arial" charset="0"/>
              <a:buNone/>
            </a:pPr>
            <a:r>
              <a:rPr lang="en-US" altLang="en-US" sz="2400" dirty="0">
                <a:solidFill>
                  <a:schemeClr val="bg1"/>
                </a:solidFill>
                <a:latin typeface="Arial Black" pitchFamily="34" charset="0"/>
              </a:rPr>
              <a:t>Language Points</a:t>
            </a:r>
          </a:p>
        </p:txBody>
      </p:sp>
      <p:pic>
        <p:nvPicPr>
          <p:cNvPr id="13321" name="图片 1">
            <a:hlinkClick r:id="rId6" action="ppaction://hlinksldjump"/>
          </p:cNvPr>
          <p:cNvPicPr>
            <a:picLocks noChangeAspect="1"/>
          </p:cNvPicPr>
          <p:nvPr/>
        </p:nvPicPr>
        <p:blipFill>
          <a:blip r:embed="rId7"/>
          <a:srcRect/>
          <a:stretch>
            <a:fillRect/>
          </a:stretch>
        </p:blipFill>
        <p:spPr bwMode="auto">
          <a:xfrm>
            <a:off x="8176835" y="6118225"/>
            <a:ext cx="766763" cy="539750"/>
          </a:xfrm>
          <a:prstGeom prst="rect">
            <a:avLst/>
          </a:prstGeom>
          <a:noFill/>
          <a:ln w="9525">
            <a:noFill/>
            <a:miter lim="800000"/>
            <a:headEnd/>
            <a:tailEnd/>
          </a:ln>
        </p:spPr>
      </p:pic>
      <p:sp>
        <p:nvSpPr>
          <p:cNvPr id="7" name="TextBox 6"/>
          <p:cNvSpPr txBox="1"/>
          <p:nvPr/>
        </p:nvSpPr>
        <p:spPr>
          <a:xfrm>
            <a:off x="200024" y="3948310"/>
            <a:ext cx="1114425" cy="461665"/>
          </a:xfrm>
          <a:prstGeom prst="rect">
            <a:avLst/>
          </a:prstGeom>
          <a:noFill/>
        </p:spPr>
        <p:txBody>
          <a:bodyPr wrap="square" rtlCol="0">
            <a:spAutoFit/>
          </a:bodyPr>
          <a:lstStyle/>
          <a:p>
            <a:r>
              <a:rPr lang="zh-CN" altLang="en-US" sz="2400" b="1" dirty="0" smtClean="0"/>
              <a:t>翻译：</a:t>
            </a:r>
            <a:endParaRPr lang="zh-CN" altLang="en-US" sz="2400" b="1" dirty="0"/>
          </a:p>
        </p:txBody>
      </p:sp>
      <p:sp>
        <p:nvSpPr>
          <p:cNvPr id="8" name="TextBox 7"/>
          <p:cNvSpPr txBox="1"/>
          <p:nvPr/>
        </p:nvSpPr>
        <p:spPr>
          <a:xfrm>
            <a:off x="1190625" y="3948310"/>
            <a:ext cx="7810500" cy="830997"/>
          </a:xfrm>
          <a:prstGeom prst="rect">
            <a:avLst/>
          </a:prstGeom>
          <a:noFill/>
        </p:spPr>
        <p:txBody>
          <a:bodyPr wrap="square" rtlCol="0">
            <a:spAutoFit/>
          </a:bodyPr>
          <a:lstStyle/>
          <a:p>
            <a:pPr algn="just"/>
            <a:r>
              <a:rPr lang="zh-CN" altLang="en-US" sz="2400" dirty="0" smtClean="0">
                <a:solidFill>
                  <a:srgbClr val="0070C0"/>
                </a:solidFill>
              </a:rPr>
              <a:t>在后来的青葱岁月里，我一见到这位老师就害怕。在她面前，我根本就无法好好地思考。</a:t>
            </a:r>
            <a:endParaRPr lang="zh-CN" altLang="en-US" sz="2400" dirty="0">
              <a:solidFill>
                <a:srgbClr val="0070C0"/>
              </a:solidFill>
            </a:endParaRPr>
          </a:p>
        </p:txBody>
      </p:sp>
      <p:pic>
        <p:nvPicPr>
          <p:cNvPr id="9" name="图片 9" descr="END"/>
          <p:cNvPicPr>
            <a:picLocks noChangeAspect="1" noChangeArrowheads="1"/>
          </p:cNvPicPr>
          <p:nvPr/>
        </p:nvPicPr>
        <p:blipFill>
          <a:blip r:embed="rId8"/>
          <a:srcRect/>
          <a:stretch>
            <a:fillRect/>
          </a:stretch>
        </p:blipFill>
        <p:spPr bwMode="auto">
          <a:xfrm>
            <a:off x="7163242" y="6272904"/>
            <a:ext cx="474663" cy="22542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2">
                                            <p:txEl>
                                              <p:pRg st="1" end="1"/>
                                            </p:txEl>
                                          </p:spTgt>
                                        </p:tgtEl>
                                        <p:attrNameLst>
                                          <p:attrName>style.visibility</p:attrName>
                                        </p:attrNameLst>
                                      </p:cBhvr>
                                      <p:to>
                                        <p:strVal val="visible"/>
                                      </p:to>
                                    </p:set>
                                    <p:animEffect transition="in" filter="dissolve">
                                      <p:cBhvr>
                                        <p:cTn id="7" dur="500"/>
                                        <p:tgtEl>
                                          <p:spTgt spid="12">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dissolv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dissolv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dissolve">
                                      <p:cBhvr>
                                        <p:cTn id="22"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85.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12" name="内容占位符 2"/>
          <p:cNvSpPr>
            <a:spLocks noGrp="1"/>
          </p:cNvSpPr>
          <p:nvPr>
            <p:ph idx="1"/>
          </p:nvPr>
        </p:nvSpPr>
        <p:spPr>
          <a:xfrm>
            <a:off x="184150" y="627063"/>
            <a:ext cx="8834438" cy="6065837"/>
          </a:xfrm>
        </p:spPr>
        <p:txBody>
          <a:bodyPr/>
          <a:lstStyle/>
          <a:p>
            <a:pPr algn="just" eaLnBrk="1" hangingPunct="1">
              <a:lnSpc>
                <a:spcPct val="100000"/>
              </a:lnSpc>
              <a:buNone/>
              <a:defRPr/>
            </a:pPr>
            <a:r>
              <a:rPr lang="en-US" b="1" dirty="0" smtClean="0"/>
              <a:t>   … had she not </a:t>
            </a:r>
            <a:r>
              <a:rPr lang="en-US" b="1" dirty="0" smtClean="0">
                <a:solidFill>
                  <a:schemeClr val="accent2">
                    <a:lumMod val="50000"/>
                  </a:schemeClr>
                </a:solidFill>
              </a:rPr>
              <a:t>fanned</a:t>
            </a:r>
            <a:r>
              <a:rPr lang="en-US" b="1" dirty="0" smtClean="0"/>
              <a:t> our fear of her, we would all have learned even more </a:t>
            </a:r>
            <a:r>
              <a:rPr lang="en-US" b="1" dirty="0" smtClean="0">
                <a:hlinkClick r:id="rId3" action="ppaction://hlinksldjump"/>
              </a:rPr>
              <a:t>powerfully</a:t>
            </a:r>
            <a:r>
              <a:rPr lang="en-US" b="1" dirty="0" smtClean="0"/>
              <a:t> what it meant to do our own thinking. </a:t>
            </a:r>
          </a:p>
          <a:p>
            <a:pPr algn="just" eaLnBrk="1" hangingPunct="1">
              <a:lnSpc>
                <a:spcPct val="100000"/>
              </a:lnSpc>
              <a:buFont typeface="Wingdings" pitchFamily="2" charset="2"/>
              <a:buChar char="Ø"/>
              <a:defRPr/>
            </a:pPr>
            <a:r>
              <a:rPr lang="en-US" b="1" dirty="0" smtClean="0"/>
              <a:t>fan: </a:t>
            </a:r>
            <a:r>
              <a:rPr lang="en-US" dirty="0" smtClean="0"/>
              <a:t>Here it means to make a feeling or belief stronger. </a:t>
            </a:r>
            <a:r>
              <a:rPr lang="en-US" i="1" dirty="0" smtClean="0"/>
              <a:t>Fanning the students’ fear </a:t>
            </a:r>
            <a:r>
              <a:rPr lang="en-US" dirty="0" smtClean="0"/>
              <a:t>is a metaphor, based on fanning the flames of a fire. In this context, although the students learned something about thinking for themselves, it was limited because the teacher’s method evoked fear among the students.</a:t>
            </a:r>
          </a:p>
          <a:p>
            <a:pPr algn="just" eaLnBrk="1" hangingPunct="1">
              <a:lnSpc>
                <a:spcPct val="100000"/>
              </a:lnSpc>
              <a:buFont typeface="Wingdings" pitchFamily="2" charset="2"/>
              <a:buChar char="Ø"/>
              <a:defRPr/>
            </a:pPr>
            <a:endParaRPr lang="en-US" dirty="0" smtClean="0"/>
          </a:p>
          <a:p>
            <a:pPr algn="just" eaLnBrk="1" hangingPunct="1">
              <a:lnSpc>
                <a:spcPct val="100000"/>
              </a:lnSpc>
              <a:buNone/>
              <a:defRPr/>
            </a:pPr>
            <a:r>
              <a:rPr lang="en-US" dirty="0" smtClean="0"/>
              <a:t/>
            </a:r>
            <a:br>
              <a:rPr lang="en-US" dirty="0" smtClean="0"/>
            </a:br>
            <a:endParaRPr lang="zh-CN" altLang="en-US" dirty="0"/>
          </a:p>
        </p:txBody>
      </p:sp>
      <p:pic>
        <p:nvPicPr>
          <p:cNvPr id="13316" name="图片 6" descr="Home">
            <a:hlinkClick r:id="rId4" action="ppaction://hlinksldjump"/>
          </p:cNvPr>
          <p:cNvPicPr>
            <a:picLocks noChangeAspect="1" noChangeArrowheads="1"/>
          </p:cNvPicPr>
          <p:nvPr/>
        </p:nvPicPr>
        <p:blipFill>
          <a:blip r:embed="rId5"/>
          <a:srcRect/>
          <a:stretch>
            <a:fillRect/>
          </a:stretch>
        </p:blipFill>
        <p:spPr bwMode="auto">
          <a:xfrm>
            <a:off x="8331200" y="52388"/>
            <a:ext cx="484188" cy="441325"/>
          </a:xfrm>
          <a:prstGeom prst="rect">
            <a:avLst/>
          </a:prstGeom>
          <a:noFill/>
          <a:ln w="9525">
            <a:noFill/>
            <a:miter lim="800000"/>
            <a:headEnd/>
            <a:tailEnd/>
          </a:ln>
        </p:spPr>
      </p:pic>
      <p:sp>
        <p:nvSpPr>
          <p:cNvPr id="13317" name="文本框 3"/>
          <p:cNvSpPr txBox="1">
            <a:spLocks noChangeArrowheads="1"/>
          </p:cNvSpPr>
          <p:nvPr/>
        </p:nvSpPr>
        <p:spPr bwMode="auto">
          <a:xfrm>
            <a:off x="184150" y="12700"/>
            <a:ext cx="2986088" cy="461963"/>
          </a:xfrm>
          <a:prstGeom prst="rect">
            <a:avLst/>
          </a:prstGeom>
          <a:noFill/>
          <a:ln w="9525">
            <a:noFill/>
            <a:miter lim="800000"/>
            <a:headEnd/>
            <a:tailEnd/>
          </a:ln>
        </p:spPr>
        <p:txBody>
          <a:bodyPr wrap="none">
            <a:spAutoFit/>
          </a:bodyPr>
          <a:lstStyle/>
          <a:p>
            <a:pPr eaLnBrk="1" hangingPunct="1">
              <a:buFont typeface="Arial" charset="0"/>
              <a:buNone/>
            </a:pPr>
            <a:r>
              <a:rPr lang="en-US" altLang="en-US" sz="2400" dirty="0">
                <a:solidFill>
                  <a:schemeClr val="bg1"/>
                </a:solidFill>
                <a:latin typeface="Arial Black" pitchFamily="34" charset="0"/>
              </a:rPr>
              <a:t>Language Points</a:t>
            </a:r>
          </a:p>
        </p:txBody>
      </p:sp>
      <p:sp>
        <p:nvSpPr>
          <p:cNvPr id="7" name="TextBox 6"/>
          <p:cNvSpPr txBox="1"/>
          <p:nvPr/>
        </p:nvSpPr>
        <p:spPr>
          <a:xfrm>
            <a:off x="200024" y="4780800"/>
            <a:ext cx="1114425" cy="461665"/>
          </a:xfrm>
          <a:prstGeom prst="rect">
            <a:avLst/>
          </a:prstGeom>
          <a:noFill/>
        </p:spPr>
        <p:txBody>
          <a:bodyPr wrap="square" rtlCol="0">
            <a:spAutoFit/>
          </a:bodyPr>
          <a:lstStyle/>
          <a:p>
            <a:r>
              <a:rPr lang="zh-CN" altLang="en-US" sz="2400" b="1" dirty="0" smtClean="0"/>
              <a:t>翻译：</a:t>
            </a:r>
            <a:endParaRPr lang="zh-CN" altLang="en-US" sz="2400" b="1" dirty="0"/>
          </a:p>
        </p:txBody>
      </p:sp>
      <p:sp>
        <p:nvSpPr>
          <p:cNvPr id="8" name="TextBox 7"/>
          <p:cNvSpPr txBox="1"/>
          <p:nvPr/>
        </p:nvSpPr>
        <p:spPr>
          <a:xfrm>
            <a:off x="1190625" y="4780800"/>
            <a:ext cx="7810500" cy="830997"/>
          </a:xfrm>
          <a:prstGeom prst="rect">
            <a:avLst/>
          </a:prstGeom>
          <a:noFill/>
        </p:spPr>
        <p:txBody>
          <a:bodyPr wrap="square" rtlCol="0">
            <a:spAutoFit/>
          </a:bodyPr>
          <a:lstStyle/>
          <a:p>
            <a:pPr algn="just"/>
            <a:r>
              <a:rPr lang="en-US" altLang="zh-CN" sz="2400" dirty="0" smtClean="0">
                <a:solidFill>
                  <a:srgbClr val="0070C0"/>
                </a:solidFill>
                <a:latin typeface="+mn-ea"/>
              </a:rPr>
              <a:t>……</a:t>
            </a:r>
            <a:r>
              <a:rPr lang="zh-CN" altLang="en-US" sz="2400" dirty="0" smtClean="0">
                <a:solidFill>
                  <a:srgbClr val="0070C0"/>
                </a:solidFill>
              </a:rPr>
              <a:t>要是她没有激起我们对她的畏惧，我们大家就能更深切地体会到独立思考的意义。</a:t>
            </a:r>
            <a:endParaRPr lang="zh-CN" altLang="en-US" sz="2400" dirty="0">
              <a:solidFill>
                <a:srgbClr val="0070C0"/>
              </a:solidFill>
            </a:endParaRPr>
          </a:p>
        </p:txBody>
      </p:sp>
      <p:pic>
        <p:nvPicPr>
          <p:cNvPr id="10" name="图片 10" descr="MORE"/>
          <p:cNvPicPr>
            <a:picLocks noChangeAspect="1" noChangeArrowheads="1"/>
          </p:cNvPicPr>
          <p:nvPr/>
        </p:nvPicPr>
        <p:blipFill>
          <a:blip r:embed="rId6"/>
          <a:srcRect/>
          <a:stretch>
            <a:fillRect/>
          </a:stretch>
        </p:blipFill>
        <p:spPr bwMode="auto">
          <a:xfrm>
            <a:off x="6714676" y="6297194"/>
            <a:ext cx="912813" cy="2286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2">
                                            <p:txEl>
                                              <p:pRg st="1" end="1"/>
                                            </p:txEl>
                                          </p:spTgt>
                                        </p:tgtEl>
                                        <p:attrNameLst>
                                          <p:attrName>style.visibility</p:attrName>
                                        </p:attrNameLst>
                                      </p:cBhvr>
                                      <p:to>
                                        <p:strVal val="visible"/>
                                      </p:to>
                                    </p:set>
                                    <p:animEffect transition="in" filter="dissolve">
                                      <p:cBhvr>
                                        <p:cTn id="7" dur="500"/>
                                        <p:tgtEl>
                                          <p:spTgt spid="12">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dissolv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8">
                                            <p:txEl>
                                              <p:pRg st="0" end="0"/>
                                            </p:txEl>
                                          </p:spTgt>
                                        </p:tgtEl>
                                        <p:attrNameLst>
                                          <p:attrName>style.visibility</p:attrName>
                                        </p:attrNameLst>
                                      </p:cBhvr>
                                      <p:to>
                                        <p:strVal val="visible"/>
                                      </p:to>
                                    </p:set>
                                    <p:animEffect transition="in" filter="dissolve">
                                      <p:cBhvr>
                                        <p:cTn id="17" dur="500"/>
                                        <p:tgtEl>
                                          <p:spTgt spid="8">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dissolve">
                                      <p:cBhvr>
                                        <p:cTn id="22"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86.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12" name="内容占位符 2"/>
          <p:cNvSpPr>
            <a:spLocks noGrp="1"/>
          </p:cNvSpPr>
          <p:nvPr>
            <p:ph idx="1"/>
          </p:nvPr>
        </p:nvSpPr>
        <p:spPr>
          <a:xfrm>
            <a:off x="184150" y="627063"/>
            <a:ext cx="8834438" cy="6065837"/>
          </a:xfrm>
        </p:spPr>
        <p:txBody>
          <a:bodyPr/>
          <a:lstStyle/>
          <a:p>
            <a:pPr algn="just" eaLnBrk="1" hangingPunct="1">
              <a:lnSpc>
                <a:spcPct val="100000"/>
              </a:lnSpc>
              <a:buNone/>
              <a:defRPr/>
            </a:pPr>
            <a:r>
              <a:rPr lang="en-US" sz="2400" b="1" dirty="0" smtClean="0"/>
              <a:t>   </a:t>
            </a:r>
            <a:r>
              <a:rPr lang="en-US" b="1" dirty="0" smtClean="0">
                <a:solidFill>
                  <a:prstClr val="black"/>
                </a:solidFill>
              </a:rPr>
              <a:t>… had she not </a:t>
            </a:r>
            <a:r>
              <a:rPr lang="en-US" b="1" dirty="0" smtClean="0">
                <a:solidFill>
                  <a:srgbClr val="ED7D31">
                    <a:lumMod val="50000"/>
                  </a:srgbClr>
                </a:solidFill>
              </a:rPr>
              <a:t>fanned</a:t>
            </a:r>
            <a:r>
              <a:rPr lang="en-US" b="1" dirty="0" smtClean="0">
                <a:solidFill>
                  <a:prstClr val="black"/>
                </a:solidFill>
              </a:rPr>
              <a:t> our fear of her, we would all have learned even more </a:t>
            </a:r>
            <a:r>
              <a:rPr lang="en-US" b="1" dirty="0" smtClean="0">
                <a:solidFill>
                  <a:prstClr val="black"/>
                </a:solidFill>
                <a:hlinkClick r:id="rId3" action="ppaction://hlinksldjump"/>
              </a:rPr>
              <a:t>powerfully</a:t>
            </a:r>
            <a:r>
              <a:rPr lang="en-US" b="1" dirty="0" smtClean="0">
                <a:solidFill>
                  <a:prstClr val="black"/>
                </a:solidFill>
              </a:rPr>
              <a:t> what it meant to do our own thinking.</a:t>
            </a:r>
            <a:endParaRPr lang="en-US" altLang="zh-CN" sz="2400" dirty="0" smtClean="0"/>
          </a:p>
          <a:p>
            <a:pPr algn="just" eaLnBrk="1" hangingPunct="1">
              <a:lnSpc>
                <a:spcPct val="110000"/>
              </a:lnSpc>
              <a:buFont typeface="Wingdings" pitchFamily="2" charset="2"/>
              <a:buChar char="Ø"/>
              <a:defRPr/>
            </a:pPr>
            <a:r>
              <a:rPr lang="en-US" altLang="zh-CN" dirty="0" smtClean="0"/>
              <a:t>Pay attention to the inverted order of the sentence. If we omit the word “if” in a subjunctive clause, we should use inverted order, putting “had” at the beginning of the sentence.</a:t>
            </a:r>
            <a:endParaRPr lang="en-US" altLang="zh-CN" sz="2400" dirty="0" smtClean="0"/>
          </a:p>
          <a:p>
            <a:pPr algn="just" eaLnBrk="1" hangingPunct="1">
              <a:lnSpc>
                <a:spcPct val="110000"/>
              </a:lnSpc>
              <a:buNone/>
              <a:defRPr/>
            </a:pPr>
            <a:r>
              <a:rPr lang="en-US" altLang="zh-CN" i="1" dirty="0" smtClean="0"/>
              <a:t>e.g. </a:t>
            </a:r>
          </a:p>
          <a:p>
            <a:pPr algn="just" eaLnBrk="1" hangingPunct="1">
              <a:lnSpc>
                <a:spcPct val="110000"/>
              </a:lnSpc>
              <a:buNone/>
              <a:defRPr/>
            </a:pPr>
            <a:r>
              <a:rPr lang="en-US" altLang="zh-CN" sz="2400" i="1" dirty="0">
                <a:solidFill>
                  <a:srgbClr val="0070C0"/>
                </a:solidFill>
              </a:rPr>
              <a:t> </a:t>
            </a:r>
            <a:endParaRPr lang="en-US" altLang="zh-CN" sz="2400" i="1" dirty="0" smtClean="0">
              <a:solidFill>
                <a:srgbClr val="0070C0"/>
              </a:solidFill>
            </a:endParaRPr>
          </a:p>
          <a:p>
            <a:pPr algn="just" eaLnBrk="1" hangingPunct="1">
              <a:lnSpc>
                <a:spcPct val="50000"/>
              </a:lnSpc>
              <a:buNone/>
              <a:defRPr/>
            </a:pPr>
            <a:endParaRPr lang="en-US" altLang="zh-CN" sz="2400" i="1" dirty="0">
              <a:solidFill>
                <a:srgbClr val="0070C0"/>
              </a:solidFill>
            </a:endParaRPr>
          </a:p>
          <a:p>
            <a:pPr algn="just" eaLnBrk="1" hangingPunct="1">
              <a:lnSpc>
                <a:spcPct val="110000"/>
              </a:lnSpc>
              <a:buNone/>
              <a:defRPr/>
            </a:pPr>
            <a:r>
              <a:rPr lang="zh-CN" altLang="en-US" sz="2400" dirty="0" smtClean="0">
                <a:solidFill>
                  <a:srgbClr val="0070C0"/>
                </a:solidFill>
              </a:rPr>
              <a:t>         如果没有你的帮助，我们永远也不可能克服这些困难。</a:t>
            </a:r>
            <a:br>
              <a:rPr lang="zh-CN" altLang="en-US" sz="2400" dirty="0" smtClean="0">
                <a:solidFill>
                  <a:srgbClr val="0070C0"/>
                </a:solidFill>
              </a:rPr>
            </a:br>
            <a:endParaRPr lang="en-US" sz="2400" dirty="0" smtClean="0">
              <a:solidFill>
                <a:srgbClr val="0070C0"/>
              </a:solidFill>
            </a:endParaRPr>
          </a:p>
        </p:txBody>
      </p:sp>
      <p:pic>
        <p:nvPicPr>
          <p:cNvPr id="13316" name="图片 6" descr="Home">
            <a:hlinkClick r:id="rId4" action="ppaction://hlinksldjump"/>
          </p:cNvPr>
          <p:cNvPicPr>
            <a:picLocks noChangeAspect="1" noChangeArrowheads="1"/>
          </p:cNvPicPr>
          <p:nvPr/>
        </p:nvPicPr>
        <p:blipFill>
          <a:blip r:embed="rId5"/>
          <a:srcRect/>
          <a:stretch>
            <a:fillRect/>
          </a:stretch>
        </p:blipFill>
        <p:spPr bwMode="auto">
          <a:xfrm>
            <a:off x="8331200" y="52388"/>
            <a:ext cx="484188" cy="441325"/>
          </a:xfrm>
          <a:prstGeom prst="rect">
            <a:avLst/>
          </a:prstGeom>
          <a:noFill/>
          <a:ln w="9525">
            <a:noFill/>
            <a:miter lim="800000"/>
            <a:headEnd/>
            <a:tailEnd/>
          </a:ln>
        </p:spPr>
      </p:pic>
      <p:sp>
        <p:nvSpPr>
          <p:cNvPr id="13317" name="文本框 3"/>
          <p:cNvSpPr txBox="1">
            <a:spLocks noChangeArrowheads="1"/>
          </p:cNvSpPr>
          <p:nvPr/>
        </p:nvSpPr>
        <p:spPr bwMode="auto">
          <a:xfrm>
            <a:off x="184150" y="12700"/>
            <a:ext cx="2986088" cy="461963"/>
          </a:xfrm>
          <a:prstGeom prst="rect">
            <a:avLst/>
          </a:prstGeom>
          <a:noFill/>
          <a:ln w="9525">
            <a:noFill/>
            <a:miter lim="800000"/>
            <a:headEnd/>
            <a:tailEnd/>
          </a:ln>
        </p:spPr>
        <p:txBody>
          <a:bodyPr wrap="none">
            <a:spAutoFit/>
          </a:bodyPr>
          <a:lstStyle/>
          <a:p>
            <a:pPr eaLnBrk="1" hangingPunct="1">
              <a:buFont typeface="Arial" charset="0"/>
              <a:buNone/>
            </a:pPr>
            <a:r>
              <a:rPr lang="en-US" altLang="en-US" sz="2400" dirty="0">
                <a:solidFill>
                  <a:schemeClr val="bg1"/>
                </a:solidFill>
                <a:latin typeface="Arial Black" pitchFamily="34" charset="0"/>
              </a:rPr>
              <a:t>Language Points</a:t>
            </a:r>
          </a:p>
        </p:txBody>
      </p:sp>
      <p:pic>
        <p:nvPicPr>
          <p:cNvPr id="13321" name="图片 1">
            <a:hlinkClick r:id="rId6" action="ppaction://hlinksldjump"/>
          </p:cNvPr>
          <p:cNvPicPr>
            <a:picLocks noChangeAspect="1"/>
          </p:cNvPicPr>
          <p:nvPr/>
        </p:nvPicPr>
        <p:blipFill>
          <a:blip r:embed="rId7"/>
          <a:srcRect/>
          <a:stretch>
            <a:fillRect/>
          </a:stretch>
        </p:blipFill>
        <p:spPr bwMode="auto">
          <a:xfrm>
            <a:off x="8176835" y="6118225"/>
            <a:ext cx="766763" cy="539750"/>
          </a:xfrm>
          <a:prstGeom prst="rect">
            <a:avLst/>
          </a:prstGeom>
          <a:noFill/>
          <a:ln w="9525">
            <a:noFill/>
            <a:miter lim="800000"/>
            <a:headEnd/>
            <a:tailEnd/>
          </a:ln>
        </p:spPr>
      </p:pic>
      <p:pic>
        <p:nvPicPr>
          <p:cNvPr id="9" name="图片 9" descr="END"/>
          <p:cNvPicPr>
            <a:picLocks noChangeAspect="1" noChangeArrowheads="1"/>
          </p:cNvPicPr>
          <p:nvPr/>
        </p:nvPicPr>
        <p:blipFill>
          <a:blip r:embed="rId8"/>
          <a:srcRect/>
          <a:stretch>
            <a:fillRect/>
          </a:stretch>
        </p:blipFill>
        <p:spPr bwMode="auto">
          <a:xfrm>
            <a:off x="7163242" y="6272904"/>
            <a:ext cx="474663" cy="225425"/>
          </a:xfrm>
          <a:prstGeom prst="rect">
            <a:avLst/>
          </a:prstGeom>
          <a:noFill/>
          <a:ln w="9525">
            <a:noFill/>
            <a:miter lim="800000"/>
            <a:headEnd/>
            <a:tailEnd/>
          </a:ln>
        </p:spPr>
      </p:pic>
      <p:pic>
        <p:nvPicPr>
          <p:cNvPr id="10" name="图片 5" descr="Back">
            <a:hlinkClick r:id="rId9" action="ppaction://hlinksldjump"/>
          </p:cNvPr>
          <p:cNvPicPr>
            <a:picLocks noChangeAspect="1" noChangeArrowheads="1"/>
          </p:cNvPicPr>
          <p:nvPr/>
        </p:nvPicPr>
        <p:blipFill>
          <a:blip r:embed="rId10"/>
          <a:srcRect/>
          <a:stretch>
            <a:fillRect/>
          </a:stretch>
        </p:blipFill>
        <p:spPr bwMode="auto">
          <a:xfrm>
            <a:off x="7656513" y="47625"/>
            <a:ext cx="558800" cy="393700"/>
          </a:xfrm>
          <a:prstGeom prst="rect">
            <a:avLst/>
          </a:prstGeom>
          <a:noFill/>
          <a:ln w="9525">
            <a:noFill/>
            <a:miter lim="800000"/>
            <a:headEnd/>
            <a:tailEnd/>
          </a:ln>
        </p:spPr>
      </p:pic>
      <p:sp>
        <p:nvSpPr>
          <p:cNvPr id="2" name="TextBox 1"/>
          <p:cNvSpPr txBox="1"/>
          <p:nvPr/>
        </p:nvSpPr>
        <p:spPr>
          <a:xfrm>
            <a:off x="856529" y="4097217"/>
            <a:ext cx="8087069" cy="1384995"/>
          </a:xfrm>
          <a:prstGeom prst="rect">
            <a:avLst/>
          </a:prstGeom>
          <a:noFill/>
        </p:spPr>
        <p:txBody>
          <a:bodyPr wrap="square" rtlCol="0">
            <a:spAutoFit/>
          </a:bodyPr>
          <a:lstStyle/>
          <a:p>
            <a:pPr algn="just"/>
            <a:r>
              <a:rPr lang="en-US" altLang="zh-CN" sz="2800" dirty="0"/>
              <a:t>If it had not been for your help / Had it not been for your help, we would never have been able to get over the difficulties.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2">
                                            <p:txEl>
                                              <p:pRg st="1" end="1"/>
                                            </p:txEl>
                                          </p:spTgt>
                                        </p:tgtEl>
                                        <p:attrNameLst>
                                          <p:attrName>style.visibility</p:attrName>
                                        </p:attrNameLst>
                                      </p:cBhvr>
                                      <p:to>
                                        <p:strVal val="visible"/>
                                      </p:to>
                                    </p:set>
                                    <p:animEffect transition="in" filter="dissolve">
                                      <p:cBhvr>
                                        <p:cTn id="7" dur="500"/>
                                        <p:tgtEl>
                                          <p:spTgt spid="12">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2"/>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12">
                                            <p:txEl>
                                              <p:pRg st="5" end="5"/>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nodeType="click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dissolve">
                                      <p:cBhvr>
                                        <p:cTn id="24"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7.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15370" name="文本框 11"/>
          <p:cNvSpPr txBox="1">
            <a:spLocks noChangeArrowheads="1"/>
          </p:cNvSpPr>
          <p:nvPr/>
        </p:nvSpPr>
        <p:spPr bwMode="auto">
          <a:xfrm>
            <a:off x="196850" y="31750"/>
            <a:ext cx="1843088" cy="461963"/>
          </a:xfrm>
          <a:prstGeom prst="rect">
            <a:avLst/>
          </a:prstGeom>
          <a:noFill/>
          <a:ln w="9525">
            <a:noFill/>
            <a:miter lim="800000"/>
            <a:headEnd/>
            <a:tailEnd/>
          </a:ln>
        </p:spPr>
        <p:txBody>
          <a:bodyPr wrap="none">
            <a:spAutoFit/>
          </a:bodyPr>
          <a:lstStyle/>
          <a:p>
            <a:pPr eaLnBrk="1" hangingPunct="1">
              <a:buFont typeface="Arial" charset="0"/>
              <a:buNone/>
            </a:pPr>
            <a:r>
              <a:rPr lang="en-US" altLang="zh-CN" sz="2400" dirty="0">
                <a:solidFill>
                  <a:schemeClr val="bg1"/>
                </a:solidFill>
                <a:latin typeface="Arial Black" pitchFamily="34" charset="0"/>
              </a:rPr>
              <a:t>Exercises</a:t>
            </a:r>
          </a:p>
        </p:txBody>
      </p:sp>
      <p:sp>
        <p:nvSpPr>
          <p:cNvPr id="12" name="单圆角矩形 11"/>
          <p:cNvSpPr/>
          <p:nvPr/>
        </p:nvSpPr>
        <p:spPr>
          <a:xfrm>
            <a:off x="396875" y="1135063"/>
            <a:ext cx="8437563" cy="423862"/>
          </a:xfrm>
          <a:prstGeom prst="snipRoundRect">
            <a:avLst/>
          </a:prstGeom>
          <a:ln>
            <a:solidFill>
              <a:srgbClr val="F1A186"/>
            </a:solidFill>
          </a:ln>
        </p:spPr>
        <p:style>
          <a:lnRef idx="2">
            <a:schemeClr val="accent5"/>
          </a:lnRef>
          <a:fillRef idx="1">
            <a:schemeClr val="lt1"/>
          </a:fillRef>
          <a:effectRef idx="0">
            <a:schemeClr val="accent5"/>
          </a:effectRef>
          <a:fontRef idx="minor">
            <a:schemeClr val="dk1"/>
          </a:fontRef>
        </p:style>
        <p:txBody>
          <a:bodyPr anchor="ctr"/>
          <a:lstStyle/>
          <a:p>
            <a:pPr eaLnBrk="1" hangingPunct="1">
              <a:buFont typeface="Arial" panose="020B0604020202020204" pitchFamily="34" charset="0"/>
              <a:buNone/>
              <a:defRPr/>
            </a:pPr>
            <a:r>
              <a:rPr lang="en-US" sz="2800" b="1" dirty="0" smtClean="0">
                <a:hlinkClick r:id="rId3" action="ppaction://hlinksldjump"/>
              </a:rPr>
              <a:t>Reading and understanding</a:t>
            </a:r>
            <a:endParaRPr lang="zh-CN" altLang="en-US" sz="2800" noProof="1"/>
          </a:p>
        </p:txBody>
      </p:sp>
      <p:sp>
        <p:nvSpPr>
          <p:cNvPr id="13" name="单圆角矩形 12"/>
          <p:cNvSpPr/>
          <p:nvPr/>
        </p:nvSpPr>
        <p:spPr>
          <a:xfrm>
            <a:off x="396875" y="1851025"/>
            <a:ext cx="8437563" cy="423863"/>
          </a:xfrm>
          <a:prstGeom prst="snipRoundRect">
            <a:avLst/>
          </a:prstGeom>
          <a:ln>
            <a:solidFill>
              <a:srgbClr val="F1A186"/>
            </a:solidFill>
          </a:ln>
        </p:spPr>
        <p:style>
          <a:lnRef idx="2">
            <a:schemeClr val="accent5"/>
          </a:lnRef>
          <a:fillRef idx="1">
            <a:schemeClr val="lt1"/>
          </a:fillRef>
          <a:effectRef idx="0">
            <a:schemeClr val="accent5"/>
          </a:effectRef>
          <a:fontRef idx="minor">
            <a:schemeClr val="dk1"/>
          </a:fontRef>
        </p:style>
        <p:txBody>
          <a:bodyPr anchor="ctr"/>
          <a:lstStyle/>
          <a:p>
            <a:pPr eaLnBrk="1" hangingPunct="1">
              <a:buFont typeface="Arial" panose="020B0604020202020204" pitchFamily="34" charset="0"/>
              <a:buNone/>
              <a:defRPr/>
            </a:pPr>
            <a:r>
              <a:rPr lang="en-US" sz="2800" b="1" dirty="0" smtClean="0">
                <a:hlinkClick r:id="rId4" action="ppaction://hlinksldjump"/>
              </a:rPr>
              <a:t>Dealing with unfamiliar words</a:t>
            </a:r>
            <a:endParaRPr lang="zh-CN" altLang="en-US" sz="2800" noProof="1"/>
          </a:p>
        </p:txBody>
      </p:sp>
      <p:sp>
        <p:nvSpPr>
          <p:cNvPr id="14" name="单圆角矩形 13"/>
          <p:cNvSpPr/>
          <p:nvPr/>
        </p:nvSpPr>
        <p:spPr>
          <a:xfrm>
            <a:off x="396875" y="2592388"/>
            <a:ext cx="8437563" cy="423862"/>
          </a:xfrm>
          <a:prstGeom prst="snipRoundRect">
            <a:avLst/>
          </a:prstGeom>
          <a:ln>
            <a:solidFill>
              <a:srgbClr val="F1A186"/>
            </a:solidFill>
          </a:ln>
        </p:spPr>
        <p:style>
          <a:lnRef idx="2">
            <a:schemeClr val="accent5"/>
          </a:lnRef>
          <a:fillRef idx="1">
            <a:schemeClr val="lt1"/>
          </a:fillRef>
          <a:effectRef idx="0">
            <a:schemeClr val="accent5"/>
          </a:effectRef>
          <a:fontRef idx="minor">
            <a:schemeClr val="dk1"/>
          </a:fontRef>
        </p:style>
        <p:txBody>
          <a:bodyPr anchor="ctr"/>
          <a:lstStyle/>
          <a:p>
            <a:pPr eaLnBrk="1" hangingPunct="1">
              <a:buFont typeface="Arial" panose="020B0604020202020204" pitchFamily="34" charset="0"/>
              <a:buNone/>
              <a:defRPr/>
            </a:pPr>
            <a:r>
              <a:rPr lang="en-US" sz="2800" b="1" dirty="0" smtClean="0">
                <a:hlinkClick r:id="rId5" action="ppaction://hlinksldjump"/>
              </a:rPr>
              <a:t>Reading and interpreting</a:t>
            </a:r>
            <a:endParaRPr lang="zh-CN" altLang="en-US" sz="2800" noProof="1"/>
          </a:p>
        </p:txBody>
      </p:sp>
      <p:sp>
        <p:nvSpPr>
          <p:cNvPr id="15" name="单圆角矩形 14"/>
          <p:cNvSpPr/>
          <p:nvPr/>
        </p:nvSpPr>
        <p:spPr>
          <a:xfrm>
            <a:off x="396875" y="3357563"/>
            <a:ext cx="8437563" cy="423862"/>
          </a:xfrm>
          <a:prstGeom prst="snipRoundRect">
            <a:avLst/>
          </a:prstGeom>
          <a:ln>
            <a:solidFill>
              <a:srgbClr val="F1A186"/>
            </a:solidFill>
          </a:ln>
        </p:spPr>
        <p:style>
          <a:lnRef idx="2">
            <a:schemeClr val="accent5"/>
          </a:lnRef>
          <a:fillRef idx="1">
            <a:schemeClr val="lt1"/>
          </a:fillRef>
          <a:effectRef idx="0">
            <a:schemeClr val="accent5"/>
          </a:effectRef>
          <a:fontRef idx="minor">
            <a:schemeClr val="dk1"/>
          </a:fontRef>
        </p:style>
        <p:txBody>
          <a:bodyPr anchor="ctr"/>
          <a:lstStyle/>
          <a:p>
            <a:pPr eaLnBrk="1" hangingPunct="1">
              <a:buFont typeface="Arial" panose="020B0604020202020204" pitchFamily="34" charset="0"/>
              <a:buNone/>
              <a:defRPr/>
            </a:pPr>
            <a:r>
              <a:rPr lang="en-US" sz="2800" b="1" dirty="0" smtClean="0">
                <a:hlinkClick r:id="rId6" action="ppaction://hlinksldjump"/>
              </a:rPr>
              <a:t>Developing critical thinking</a:t>
            </a:r>
            <a:endParaRPr lang="zh-CN" altLang="en-US" sz="2800" noProof="1"/>
          </a:p>
        </p:txBody>
      </p:sp>
      <p:pic>
        <p:nvPicPr>
          <p:cNvPr id="8" name="图片 4" descr="Home">
            <a:hlinkClick r:id="rId7" action="ppaction://hlinksldjump"/>
          </p:cNvPr>
          <p:cNvPicPr>
            <a:picLocks noChangeAspect="1" noChangeArrowheads="1"/>
          </p:cNvPicPr>
          <p:nvPr/>
        </p:nvPicPr>
        <p:blipFill>
          <a:blip r:embed="rId8"/>
          <a:srcRect/>
          <a:stretch>
            <a:fillRect/>
          </a:stretch>
        </p:blipFill>
        <p:spPr bwMode="auto">
          <a:xfrm>
            <a:off x="8331200" y="52388"/>
            <a:ext cx="484188" cy="4413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10" name="内容占位符 2"/>
          <p:cNvSpPr>
            <a:spLocks noGrp="1"/>
          </p:cNvSpPr>
          <p:nvPr>
            <p:ph idx="1"/>
          </p:nvPr>
        </p:nvSpPr>
        <p:spPr>
          <a:xfrm>
            <a:off x="184150" y="627063"/>
            <a:ext cx="8834438" cy="6065837"/>
          </a:xfrm>
        </p:spPr>
        <p:txBody>
          <a:bodyPr/>
          <a:lstStyle/>
          <a:p>
            <a:pPr eaLnBrk="1" hangingPunct="1">
              <a:lnSpc>
                <a:spcPct val="100000"/>
              </a:lnSpc>
              <a:buNone/>
              <a:defRPr/>
            </a:pPr>
            <a:r>
              <a:rPr lang="en-US" b="1" dirty="0" smtClean="0">
                <a:solidFill>
                  <a:srgbClr val="7030A0"/>
                </a:solidFill>
              </a:rPr>
              <a:t>Reading and understanding</a:t>
            </a:r>
          </a:p>
          <a:p>
            <a:pPr eaLnBrk="1" hangingPunct="1">
              <a:lnSpc>
                <a:spcPct val="100000"/>
              </a:lnSpc>
              <a:buNone/>
              <a:defRPr/>
            </a:pPr>
            <a:r>
              <a:rPr lang="en-US" b="1" dirty="0" smtClean="0"/>
              <a:t>3 Choose the best answer to the questions.</a:t>
            </a:r>
          </a:p>
          <a:p>
            <a:pPr algn="just" eaLnBrk="1" hangingPunct="1">
              <a:lnSpc>
                <a:spcPct val="100000"/>
              </a:lnSpc>
              <a:buNone/>
              <a:defRPr/>
            </a:pPr>
            <a:r>
              <a:rPr lang="en-US" dirty="0" smtClean="0"/>
              <a:t>1 Why does the writer believe thinking for oneself is not popular?</a:t>
            </a:r>
          </a:p>
          <a:p>
            <a:pPr eaLnBrk="1" hangingPunct="1">
              <a:lnSpc>
                <a:spcPct val="100000"/>
              </a:lnSpc>
              <a:buNone/>
              <a:defRPr/>
            </a:pPr>
            <a:r>
              <a:rPr lang="en-US" dirty="0" smtClean="0"/>
              <a:t>   (a) Because it takes too much time.</a:t>
            </a:r>
          </a:p>
          <a:p>
            <a:pPr eaLnBrk="1" hangingPunct="1">
              <a:lnSpc>
                <a:spcPct val="100000"/>
              </a:lnSpc>
              <a:buNone/>
              <a:defRPr/>
            </a:pPr>
            <a:r>
              <a:rPr lang="en-US" dirty="0" smtClean="0"/>
              <a:t>   (b) Because it is regarded as dangerous.</a:t>
            </a:r>
          </a:p>
          <a:p>
            <a:pPr eaLnBrk="1" hangingPunct="1">
              <a:lnSpc>
                <a:spcPct val="100000"/>
              </a:lnSpc>
              <a:buNone/>
              <a:defRPr/>
            </a:pPr>
            <a:r>
              <a:rPr lang="en-US" dirty="0" smtClean="0"/>
              <a:t>   (c) Because it doesn’t lead to progress.</a:t>
            </a:r>
          </a:p>
          <a:p>
            <a:pPr eaLnBrk="1" hangingPunct="1">
              <a:lnSpc>
                <a:spcPct val="100000"/>
              </a:lnSpc>
              <a:buNone/>
              <a:defRPr/>
            </a:pPr>
            <a:r>
              <a:rPr lang="en-US" dirty="0" smtClean="0"/>
              <a:t>   (d) Because only a few people are able to do it.</a:t>
            </a:r>
            <a:br>
              <a:rPr lang="en-US" dirty="0" smtClean="0"/>
            </a:br>
            <a:endParaRPr lang="zh-CN" altLang="en-US" dirty="0"/>
          </a:p>
        </p:txBody>
      </p:sp>
      <p:pic>
        <p:nvPicPr>
          <p:cNvPr id="16387" name="图片 5" descr="Back">
            <a:hlinkClick r:id="rId3" action="ppaction://hlinksldjump"/>
          </p:cNvPr>
          <p:cNvPicPr>
            <a:picLocks noChangeAspect="1" noChangeArrowheads="1"/>
          </p:cNvPicPr>
          <p:nvPr/>
        </p:nvPicPr>
        <p:blipFill>
          <a:blip r:embed="rId4"/>
          <a:srcRect/>
          <a:stretch>
            <a:fillRect/>
          </a:stretch>
        </p:blipFill>
        <p:spPr bwMode="auto">
          <a:xfrm>
            <a:off x="7656513" y="47625"/>
            <a:ext cx="558800" cy="393700"/>
          </a:xfrm>
          <a:prstGeom prst="rect">
            <a:avLst/>
          </a:prstGeom>
          <a:noFill/>
          <a:ln w="9525">
            <a:noFill/>
            <a:miter lim="800000"/>
            <a:headEnd/>
            <a:tailEnd/>
          </a:ln>
        </p:spPr>
      </p:pic>
      <p:pic>
        <p:nvPicPr>
          <p:cNvPr id="16388" name="图片 6" descr="Home">
            <a:hlinkClick r:id="rId5" action="ppaction://hlinksldjump"/>
          </p:cNvPr>
          <p:cNvPicPr>
            <a:picLocks noChangeAspect="1" noChangeArrowheads="1"/>
          </p:cNvPicPr>
          <p:nvPr/>
        </p:nvPicPr>
        <p:blipFill>
          <a:blip r:embed="rId6"/>
          <a:srcRect/>
          <a:stretch>
            <a:fillRect/>
          </a:stretch>
        </p:blipFill>
        <p:spPr bwMode="auto">
          <a:xfrm>
            <a:off x="8331200" y="52388"/>
            <a:ext cx="484188" cy="441325"/>
          </a:xfrm>
          <a:prstGeom prst="rect">
            <a:avLst/>
          </a:prstGeom>
          <a:noFill/>
          <a:ln w="9525">
            <a:noFill/>
            <a:miter lim="800000"/>
            <a:headEnd/>
            <a:tailEnd/>
          </a:ln>
        </p:spPr>
      </p:pic>
      <p:sp>
        <p:nvSpPr>
          <p:cNvPr id="16389" name="文本框 11"/>
          <p:cNvSpPr txBox="1">
            <a:spLocks noChangeArrowheads="1"/>
          </p:cNvSpPr>
          <p:nvPr/>
        </p:nvSpPr>
        <p:spPr bwMode="auto">
          <a:xfrm>
            <a:off x="196850" y="31750"/>
            <a:ext cx="1843088" cy="461963"/>
          </a:xfrm>
          <a:prstGeom prst="rect">
            <a:avLst/>
          </a:prstGeom>
          <a:noFill/>
          <a:ln w="9525">
            <a:noFill/>
            <a:miter lim="800000"/>
            <a:headEnd/>
            <a:tailEnd/>
          </a:ln>
        </p:spPr>
        <p:txBody>
          <a:bodyPr wrap="none">
            <a:spAutoFit/>
          </a:bodyPr>
          <a:lstStyle/>
          <a:p>
            <a:pPr eaLnBrk="1" hangingPunct="1">
              <a:buFont typeface="Arial" charset="0"/>
              <a:buNone/>
            </a:pPr>
            <a:r>
              <a:rPr lang="en-US" altLang="zh-CN" sz="2400" dirty="0">
                <a:solidFill>
                  <a:schemeClr val="bg1"/>
                </a:solidFill>
                <a:latin typeface="Arial Black" pitchFamily="34" charset="0"/>
              </a:rPr>
              <a:t>Exercises</a:t>
            </a:r>
          </a:p>
        </p:txBody>
      </p:sp>
      <p:pic>
        <p:nvPicPr>
          <p:cNvPr id="16390" name="图片 12" descr="MORE"/>
          <p:cNvPicPr>
            <a:picLocks noChangeAspect="1" noChangeArrowheads="1"/>
          </p:cNvPicPr>
          <p:nvPr/>
        </p:nvPicPr>
        <p:blipFill>
          <a:blip r:embed="rId7"/>
          <a:srcRect/>
          <a:stretch>
            <a:fillRect/>
          </a:stretch>
        </p:blipFill>
        <p:spPr bwMode="auto">
          <a:xfrm>
            <a:off x="7991475" y="6262688"/>
            <a:ext cx="912813" cy="2286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500" fill="hold"/>
                                        <p:tgtEl>
                                          <p:spTgt spid="10">
                                            <p:txEl>
                                              <p:pRg st="4" end="4"/>
                                            </p:txEl>
                                          </p:spTgt>
                                        </p:tgtEl>
                                        <p:attrNameLst>
                                          <p:attrName>style.color</p:attrName>
                                        </p:attrNameLst>
                                      </p:cBhvr>
                                      <p:to>
                                        <a:srgbClr val="FF0000"/>
                                      </p:to>
                                    </p:animClr>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nodeType="clickEffect">
                                  <p:stCondLst>
                                    <p:cond delay="0"/>
                                  </p:stCondLst>
                                  <p:childTnLst>
                                    <p:set>
                                      <p:cBhvr>
                                        <p:cTn id="10" dur="1" fill="hold">
                                          <p:stCondLst>
                                            <p:cond delay="0"/>
                                          </p:stCondLst>
                                        </p:cTn>
                                        <p:tgtEl>
                                          <p:spTgt spid="16390"/>
                                        </p:tgtEl>
                                        <p:attrNameLst>
                                          <p:attrName>style.visibility</p:attrName>
                                        </p:attrNameLst>
                                      </p:cBhvr>
                                      <p:to>
                                        <p:strVal val="visible"/>
                                      </p:to>
                                    </p:set>
                                    <p:animEffect transition="in" filter="dissolve">
                                      <p:cBhvr>
                                        <p:cTn id="11" dur="1000"/>
                                        <p:tgtEl>
                                          <p:spTgt spid="163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10" name="内容占位符 2"/>
          <p:cNvSpPr>
            <a:spLocks noGrp="1"/>
          </p:cNvSpPr>
          <p:nvPr>
            <p:ph idx="1"/>
          </p:nvPr>
        </p:nvSpPr>
        <p:spPr>
          <a:xfrm>
            <a:off x="184150" y="627063"/>
            <a:ext cx="8834438" cy="6065837"/>
          </a:xfrm>
        </p:spPr>
        <p:txBody>
          <a:bodyPr/>
          <a:lstStyle/>
          <a:p>
            <a:pPr eaLnBrk="1" hangingPunct="1">
              <a:lnSpc>
                <a:spcPct val="100000"/>
              </a:lnSpc>
              <a:buFont typeface="Arial" panose="020B0604020202020204" pitchFamily="34" charset="0"/>
              <a:buChar char="•"/>
              <a:defRPr/>
            </a:pPr>
            <a:endParaRPr lang="en-US" dirty="0" smtClean="0"/>
          </a:p>
          <a:p>
            <a:pPr algn="just" eaLnBrk="1" hangingPunct="1">
              <a:lnSpc>
                <a:spcPct val="100000"/>
              </a:lnSpc>
              <a:buNone/>
              <a:defRPr/>
            </a:pPr>
            <a:r>
              <a:rPr lang="en-US" dirty="0" smtClean="0"/>
              <a:t>2 How often, in the opinion of the writer, are people interested in your ideas?</a:t>
            </a:r>
          </a:p>
          <a:p>
            <a:pPr algn="just" eaLnBrk="1" hangingPunct="1">
              <a:lnSpc>
                <a:spcPct val="100000"/>
              </a:lnSpc>
              <a:buNone/>
              <a:defRPr/>
            </a:pPr>
            <a:r>
              <a:rPr lang="en-US" dirty="0" smtClean="0"/>
              <a:t>   (a) Always.</a:t>
            </a:r>
          </a:p>
          <a:p>
            <a:pPr algn="just" eaLnBrk="1" hangingPunct="1">
              <a:lnSpc>
                <a:spcPct val="100000"/>
              </a:lnSpc>
              <a:buNone/>
              <a:defRPr/>
            </a:pPr>
            <a:r>
              <a:rPr lang="en-US" dirty="0" smtClean="0"/>
              <a:t>   (b) Often.</a:t>
            </a:r>
          </a:p>
          <a:p>
            <a:pPr algn="just" eaLnBrk="1" hangingPunct="1">
              <a:lnSpc>
                <a:spcPct val="100000"/>
              </a:lnSpc>
              <a:buNone/>
              <a:defRPr/>
            </a:pPr>
            <a:r>
              <a:rPr lang="en-US" dirty="0" smtClean="0"/>
              <a:t>   (c) Hardly ever.</a:t>
            </a:r>
          </a:p>
          <a:p>
            <a:pPr algn="just" eaLnBrk="1" hangingPunct="1">
              <a:lnSpc>
                <a:spcPct val="100000"/>
              </a:lnSpc>
              <a:buNone/>
              <a:defRPr/>
            </a:pPr>
            <a:r>
              <a:rPr lang="en-US" dirty="0" smtClean="0"/>
              <a:t>   (d) Never.</a:t>
            </a:r>
          </a:p>
        </p:txBody>
      </p:sp>
      <p:pic>
        <p:nvPicPr>
          <p:cNvPr id="16387" name="图片 5" descr="Back">
            <a:hlinkClick r:id="rId3" action="ppaction://hlinksldjump"/>
          </p:cNvPr>
          <p:cNvPicPr>
            <a:picLocks noChangeAspect="1" noChangeArrowheads="1"/>
          </p:cNvPicPr>
          <p:nvPr/>
        </p:nvPicPr>
        <p:blipFill>
          <a:blip r:embed="rId4"/>
          <a:srcRect/>
          <a:stretch>
            <a:fillRect/>
          </a:stretch>
        </p:blipFill>
        <p:spPr bwMode="auto">
          <a:xfrm>
            <a:off x="7656513" y="47625"/>
            <a:ext cx="558800" cy="393700"/>
          </a:xfrm>
          <a:prstGeom prst="rect">
            <a:avLst/>
          </a:prstGeom>
          <a:noFill/>
          <a:ln w="9525">
            <a:noFill/>
            <a:miter lim="800000"/>
            <a:headEnd/>
            <a:tailEnd/>
          </a:ln>
        </p:spPr>
      </p:pic>
      <p:pic>
        <p:nvPicPr>
          <p:cNvPr id="16388" name="图片 6" descr="Home">
            <a:hlinkClick r:id="rId5" action="ppaction://hlinksldjump"/>
          </p:cNvPr>
          <p:cNvPicPr>
            <a:picLocks noChangeAspect="1" noChangeArrowheads="1"/>
          </p:cNvPicPr>
          <p:nvPr/>
        </p:nvPicPr>
        <p:blipFill>
          <a:blip r:embed="rId6"/>
          <a:srcRect/>
          <a:stretch>
            <a:fillRect/>
          </a:stretch>
        </p:blipFill>
        <p:spPr bwMode="auto">
          <a:xfrm>
            <a:off x="8331200" y="52388"/>
            <a:ext cx="484188" cy="441325"/>
          </a:xfrm>
          <a:prstGeom prst="rect">
            <a:avLst/>
          </a:prstGeom>
          <a:noFill/>
          <a:ln w="9525">
            <a:noFill/>
            <a:miter lim="800000"/>
            <a:headEnd/>
            <a:tailEnd/>
          </a:ln>
        </p:spPr>
      </p:pic>
      <p:sp>
        <p:nvSpPr>
          <p:cNvPr id="16389" name="文本框 11"/>
          <p:cNvSpPr txBox="1">
            <a:spLocks noChangeArrowheads="1"/>
          </p:cNvSpPr>
          <p:nvPr/>
        </p:nvSpPr>
        <p:spPr bwMode="auto">
          <a:xfrm>
            <a:off x="196850" y="31750"/>
            <a:ext cx="1843088" cy="461963"/>
          </a:xfrm>
          <a:prstGeom prst="rect">
            <a:avLst/>
          </a:prstGeom>
          <a:noFill/>
          <a:ln w="9525">
            <a:noFill/>
            <a:miter lim="800000"/>
            <a:headEnd/>
            <a:tailEnd/>
          </a:ln>
        </p:spPr>
        <p:txBody>
          <a:bodyPr wrap="none">
            <a:spAutoFit/>
          </a:bodyPr>
          <a:lstStyle/>
          <a:p>
            <a:pPr eaLnBrk="1" hangingPunct="1">
              <a:buFont typeface="Arial" charset="0"/>
              <a:buNone/>
            </a:pPr>
            <a:r>
              <a:rPr lang="en-US" altLang="zh-CN" sz="2400" dirty="0">
                <a:solidFill>
                  <a:schemeClr val="bg1"/>
                </a:solidFill>
                <a:latin typeface="Arial Black" pitchFamily="34" charset="0"/>
              </a:rPr>
              <a:t>Exercises</a:t>
            </a:r>
          </a:p>
        </p:txBody>
      </p:sp>
      <p:pic>
        <p:nvPicPr>
          <p:cNvPr id="16390" name="图片 12" descr="MORE"/>
          <p:cNvPicPr>
            <a:picLocks noChangeAspect="1" noChangeArrowheads="1"/>
          </p:cNvPicPr>
          <p:nvPr/>
        </p:nvPicPr>
        <p:blipFill>
          <a:blip r:embed="rId7"/>
          <a:srcRect/>
          <a:stretch>
            <a:fillRect/>
          </a:stretch>
        </p:blipFill>
        <p:spPr bwMode="auto">
          <a:xfrm>
            <a:off x="7991475" y="6262688"/>
            <a:ext cx="912813" cy="2286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500" fill="hold"/>
                                        <p:tgtEl>
                                          <p:spTgt spid="10">
                                            <p:txEl>
                                              <p:pRg st="4" end="4"/>
                                            </p:txEl>
                                          </p:spTgt>
                                        </p:tgtEl>
                                        <p:attrNameLst>
                                          <p:attrName>style.color</p:attrName>
                                        </p:attrNameLst>
                                      </p:cBhvr>
                                      <p:to>
                                        <a:srgbClr val="FF0000"/>
                                      </p:to>
                                    </p:animClr>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nodeType="clickEffect">
                                  <p:stCondLst>
                                    <p:cond delay="0"/>
                                  </p:stCondLst>
                                  <p:childTnLst>
                                    <p:set>
                                      <p:cBhvr>
                                        <p:cTn id="10" dur="1" fill="hold">
                                          <p:stCondLst>
                                            <p:cond delay="0"/>
                                          </p:stCondLst>
                                        </p:cTn>
                                        <p:tgtEl>
                                          <p:spTgt spid="16390"/>
                                        </p:tgtEl>
                                        <p:attrNameLst>
                                          <p:attrName>style.visibility</p:attrName>
                                        </p:attrNameLst>
                                      </p:cBhvr>
                                      <p:to>
                                        <p:strVal val="visible"/>
                                      </p:to>
                                    </p:set>
                                    <p:animEffect transition="in" filter="dissolve">
                                      <p:cBhvr>
                                        <p:cTn id="11" dur="1000"/>
                                        <p:tgtEl>
                                          <p:spTgt spid="163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6146" name="文本框 3"/>
          <p:cNvSpPr txBox="1">
            <a:spLocks noChangeArrowheads="1"/>
          </p:cNvSpPr>
          <p:nvPr/>
        </p:nvSpPr>
        <p:spPr bwMode="auto">
          <a:xfrm>
            <a:off x="184150" y="73025"/>
            <a:ext cx="928688" cy="461963"/>
          </a:xfrm>
          <a:prstGeom prst="rect">
            <a:avLst/>
          </a:prstGeom>
          <a:noFill/>
          <a:ln w="9525">
            <a:noFill/>
            <a:miter lim="800000"/>
            <a:headEnd/>
            <a:tailEnd/>
          </a:ln>
        </p:spPr>
        <p:txBody>
          <a:bodyPr wrap="none">
            <a:spAutoFit/>
          </a:bodyPr>
          <a:lstStyle/>
          <a:p>
            <a:pPr eaLnBrk="1" hangingPunct="1">
              <a:buFont typeface="Arial" charset="0"/>
              <a:buNone/>
            </a:pPr>
            <a:r>
              <a:rPr lang="en-US" altLang="en-US" sz="2400">
                <a:solidFill>
                  <a:schemeClr val="bg1"/>
                </a:solidFill>
                <a:latin typeface="Arial Black" pitchFamily="34" charset="0"/>
                <a:sym typeface="Arial" charset="0"/>
              </a:rPr>
              <a:t>Text</a:t>
            </a:r>
          </a:p>
        </p:txBody>
      </p:sp>
      <p:pic>
        <p:nvPicPr>
          <p:cNvPr id="6148" name="图片 6" descr="Home">
            <a:hlinkClick r:id="rId3" action="ppaction://hlinksldjump"/>
          </p:cNvPr>
          <p:cNvPicPr>
            <a:picLocks noChangeAspect="1" noChangeArrowheads="1"/>
          </p:cNvPicPr>
          <p:nvPr/>
        </p:nvPicPr>
        <p:blipFill>
          <a:blip r:embed="rId4"/>
          <a:srcRect/>
          <a:stretch>
            <a:fillRect/>
          </a:stretch>
        </p:blipFill>
        <p:spPr bwMode="auto">
          <a:xfrm>
            <a:off x="8331200" y="52388"/>
            <a:ext cx="484188" cy="441325"/>
          </a:xfrm>
          <a:prstGeom prst="rect">
            <a:avLst/>
          </a:prstGeom>
          <a:noFill/>
          <a:ln w="9525">
            <a:noFill/>
            <a:miter lim="800000"/>
            <a:headEnd/>
            <a:tailEnd/>
          </a:ln>
        </p:spPr>
      </p:pic>
      <p:sp>
        <p:nvSpPr>
          <p:cNvPr id="18" name="内容占位符 2"/>
          <p:cNvSpPr>
            <a:spLocks noGrp="1"/>
          </p:cNvSpPr>
          <p:nvPr>
            <p:ph idx="1"/>
          </p:nvPr>
        </p:nvSpPr>
        <p:spPr>
          <a:xfrm>
            <a:off x="171450" y="771525"/>
            <a:ext cx="8972550" cy="5953125"/>
          </a:xfrm>
        </p:spPr>
        <p:txBody>
          <a:bodyPr/>
          <a:lstStyle/>
          <a:p>
            <a:pPr algn="ctr" eaLnBrk="1" hangingPunct="1">
              <a:buNone/>
              <a:defRPr/>
            </a:pPr>
            <a:r>
              <a:rPr lang="en-US" sz="3600" b="1" dirty="0" smtClean="0">
                <a:latin typeface="Palatino Linotype" pitchFamily="18" charset="0"/>
              </a:rPr>
              <a:t>Thinking for yourself</a:t>
            </a:r>
          </a:p>
          <a:p>
            <a:pPr algn="ctr" eaLnBrk="1" hangingPunct="1">
              <a:buNone/>
              <a:defRPr/>
            </a:pPr>
            <a:endParaRPr lang="en-US" b="1" dirty="0" smtClean="0"/>
          </a:p>
          <a:p>
            <a:pPr marL="0" indent="1588" eaLnBrk="1" hangingPunct="1">
              <a:lnSpc>
                <a:spcPct val="150000"/>
              </a:lnSpc>
              <a:buNone/>
              <a:defRPr/>
            </a:pPr>
            <a:r>
              <a:rPr lang="en-US" sz="2500" dirty="0" smtClean="0"/>
              <a:t/>
            </a:r>
            <a:br>
              <a:rPr lang="en-US" sz="2500" dirty="0" smtClean="0"/>
            </a:br>
            <a:endParaRPr lang="en-US" sz="2500" b="1" dirty="0" smtClean="0"/>
          </a:p>
          <a:p>
            <a:pPr eaLnBrk="1" hangingPunct="1">
              <a:buNone/>
              <a:defRPr/>
            </a:pPr>
            <a:r>
              <a:rPr lang="en-US" dirty="0" smtClean="0"/>
              <a:t/>
            </a:r>
            <a:br>
              <a:rPr lang="en-US" dirty="0" smtClean="0"/>
            </a:br>
            <a:endParaRPr lang="en-US" altLang="zh-CN" dirty="0" smtClean="0"/>
          </a:p>
          <a:p>
            <a:pPr lvl="1" eaLnBrk="1" hangingPunct="1">
              <a:buFont typeface="Arial" panose="020B0604020202020204" pitchFamily="34" charset="0"/>
              <a:buChar char="•"/>
              <a:defRPr/>
            </a:pPr>
            <a:endParaRPr lang="en-US" altLang="zh-CN" dirty="0" smtClean="0"/>
          </a:p>
          <a:p>
            <a:pPr lvl="2" eaLnBrk="1" hangingPunct="1">
              <a:buFont typeface="Arial" panose="020B0604020202020204" pitchFamily="34" charset="0"/>
              <a:buChar char="•"/>
              <a:defRPr/>
            </a:pPr>
            <a:endParaRPr lang="zh-CN" altLang="en-US" dirty="0"/>
          </a:p>
        </p:txBody>
      </p:sp>
      <p:pic>
        <p:nvPicPr>
          <p:cNvPr id="6152" name="图片 8" descr="音频">
            <a:hlinkClick r:id="rId5" action="ppaction://hlinkfile"/>
          </p:cNvPr>
          <p:cNvPicPr>
            <a:picLocks noChangeAspect="1" noChangeArrowheads="1"/>
          </p:cNvPicPr>
          <p:nvPr/>
        </p:nvPicPr>
        <p:blipFill>
          <a:blip r:embed="rId6"/>
          <a:srcRect/>
          <a:stretch>
            <a:fillRect/>
          </a:stretch>
        </p:blipFill>
        <p:spPr bwMode="auto">
          <a:xfrm>
            <a:off x="8486956" y="684752"/>
            <a:ext cx="476250" cy="533400"/>
          </a:xfrm>
          <a:prstGeom prst="rect">
            <a:avLst/>
          </a:prstGeom>
          <a:noFill/>
          <a:ln w="9525">
            <a:noFill/>
            <a:miter lim="800000"/>
            <a:headEnd/>
            <a:tailEnd/>
          </a:ln>
        </p:spPr>
      </p:pic>
      <p:pic>
        <p:nvPicPr>
          <p:cNvPr id="7" name="Picture 2"/>
          <p:cNvPicPr>
            <a:picLocks noChangeAspect="1" noChangeArrowheads="1"/>
          </p:cNvPicPr>
          <p:nvPr/>
        </p:nvPicPr>
        <p:blipFill>
          <a:blip r:embed="rId7"/>
          <a:srcRect/>
          <a:stretch>
            <a:fillRect/>
          </a:stretch>
        </p:blipFill>
        <p:spPr bwMode="auto">
          <a:xfrm>
            <a:off x="2459832" y="1415636"/>
            <a:ext cx="4224337" cy="518519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10" name="内容占位符 2"/>
          <p:cNvSpPr>
            <a:spLocks noGrp="1"/>
          </p:cNvSpPr>
          <p:nvPr>
            <p:ph idx="1"/>
          </p:nvPr>
        </p:nvSpPr>
        <p:spPr>
          <a:xfrm>
            <a:off x="184150" y="627063"/>
            <a:ext cx="8834438" cy="6065837"/>
          </a:xfrm>
        </p:spPr>
        <p:txBody>
          <a:bodyPr/>
          <a:lstStyle/>
          <a:p>
            <a:pPr algn="just" eaLnBrk="1" hangingPunct="1">
              <a:lnSpc>
                <a:spcPct val="100000"/>
              </a:lnSpc>
              <a:buNone/>
              <a:defRPr/>
            </a:pPr>
            <a:endParaRPr lang="en-US" dirty="0" smtClean="0"/>
          </a:p>
          <a:p>
            <a:pPr algn="just" eaLnBrk="1" hangingPunct="1">
              <a:lnSpc>
                <a:spcPct val="100000"/>
              </a:lnSpc>
              <a:buNone/>
              <a:defRPr/>
            </a:pPr>
            <a:r>
              <a:rPr lang="en-US" dirty="0" smtClean="0"/>
              <a:t>3 Who first made the writer realize thinking for oneself is important?</a:t>
            </a:r>
          </a:p>
          <a:p>
            <a:pPr algn="just" eaLnBrk="1" hangingPunct="1">
              <a:lnSpc>
                <a:spcPct val="100000"/>
              </a:lnSpc>
              <a:buNone/>
              <a:defRPr/>
            </a:pPr>
            <a:r>
              <a:rPr lang="en-US" dirty="0" smtClean="0"/>
              <a:t>   (a) The manager of an oil company.</a:t>
            </a:r>
          </a:p>
          <a:p>
            <a:pPr algn="just" eaLnBrk="1" hangingPunct="1">
              <a:lnSpc>
                <a:spcPct val="100000"/>
              </a:lnSpc>
              <a:buNone/>
              <a:defRPr/>
            </a:pPr>
            <a:r>
              <a:rPr lang="en-US" dirty="0" smtClean="0"/>
              <a:t>   (b) The writer’s parents.</a:t>
            </a:r>
          </a:p>
          <a:p>
            <a:pPr algn="just" eaLnBrk="1" hangingPunct="1">
              <a:lnSpc>
                <a:spcPct val="100000"/>
              </a:lnSpc>
              <a:buNone/>
              <a:defRPr/>
            </a:pPr>
            <a:r>
              <a:rPr lang="en-US" dirty="0" smtClean="0"/>
              <a:t>   (c) The writer’s </a:t>
            </a:r>
            <a:r>
              <a:rPr lang="en-US" dirty="0" err="1" smtClean="0"/>
              <a:t>maths</a:t>
            </a:r>
            <a:r>
              <a:rPr lang="en-US" dirty="0" smtClean="0"/>
              <a:t> teacher.</a:t>
            </a:r>
          </a:p>
          <a:p>
            <a:pPr algn="just" eaLnBrk="1" hangingPunct="1">
              <a:lnSpc>
                <a:spcPct val="100000"/>
              </a:lnSpc>
              <a:buNone/>
              <a:defRPr/>
            </a:pPr>
            <a:r>
              <a:rPr lang="en-US" dirty="0" smtClean="0"/>
              <a:t>   (d) The writer’s friend, Sarah.</a:t>
            </a:r>
          </a:p>
          <a:p>
            <a:pPr algn="just" eaLnBrk="1" hangingPunct="1">
              <a:lnSpc>
                <a:spcPct val="100000"/>
              </a:lnSpc>
              <a:buNone/>
              <a:defRPr/>
            </a:pPr>
            <a:r>
              <a:rPr lang="en-US" dirty="0" smtClean="0"/>
              <a:t/>
            </a:r>
            <a:br>
              <a:rPr lang="en-US" dirty="0" smtClean="0"/>
            </a:br>
            <a:endParaRPr lang="zh-CN" altLang="en-US" dirty="0"/>
          </a:p>
        </p:txBody>
      </p:sp>
      <p:pic>
        <p:nvPicPr>
          <p:cNvPr id="16388" name="图片 6" descr="Home">
            <a:hlinkClick r:id="rId3" action="ppaction://hlinksldjump"/>
          </p:cNvPr>
          <p:cNvPicPr>
            <a:picLocks noChangeAspect="1" noChangeArrowheads="1"/>
          </p:cNvPicPr>
          <p:nvPr/>
        </p:nvPicPr>
        <p:blipFill>
          <a:blip r:embed="rId4"/>
          <a:srcRect/>
          <a:stretch>
            <a:fillRect/>
          </a:stretch>
        </p:blipFill>
        <p:spPr bwMode="auto">
          <a:xfrm>
            <a:off x="8331200" y="52388"/>
            <a:ext cx="484188" cy="441325"/>
          </a:xfrm>
          <a:prstGeom prst="rect">
            <a:avLst/>
          </a:prstGeom>
          <a:noFill/>
          <a:ln w="9525">
            <a:noFill/>
            <a:miter lim="800000"/>
            <a:headEnd/>
            <a:tailEnd/>
          </a:ln>
        </p:spPr>
      </p:pic>
      <p:sp>
        <p:nvSpPr>
          <p:cNvPr id="16389" name="文本框 11"/>
          <p:cNvSpPr txBox="1">
            <a:spLocks noChangeArrowheads="1"/>
          </p:cNvSpPr>
          <p:nvPr/>
        </p:nvSpPr>
        <p:spPr bwMode="auto">
          <a:xfrm>
            <a:off x="196850" y="31750"/>
            <a:ext cx="1843088" cy="461963"/>
          </a:xfrm>
          <a:prstGeom prst="rect">
            <a:avLst/>
          </a:prstGeom>
          <a:noFill/>
          <a:ln w="9525">
            <a:noFill/>
            <a:miter lim="800000"/>
            <a:headEnd/>
            <a:tailEnd/>
          </a:ln>
        </p:spPr>
        <p:txBody>
          <a:bodyPr wrap="none">
            <a:spAutoFit/>
          </a:bodyPr>
          <a:lstStyle/>
          <a:p>
            <a:pPr eaLnBrk="1" hangingPunct="1">
              <a:buFont typeface="Arial" charset="0"/>
              <a:buNone/>
            </a:pPr>
            <a:r>
              <a:rPr lang="en-US" altLang="zh-CN" sz="2400" dirty="0">
                <a:solidFill>
                  <a:schemeClr val="bg1"/>
                </a:solidFill>
                <a:latin typeface="Arial Black" pitchFamily="34" charset="0"/>
              </a:rPr>
              <a:t>Exercises</a:t>
            </a:r>
          </a:p>
        </p:txBody>
      </p:sp>
      <p:pic>
        <p:nvPicPr>
          <p:cNvPr id="16390" name="图片 12" descr="MORE"/>
          <p:cNvPicPr>
            <a:picLocks noChangeAspect="1" noChangeArrowheads="1"/>
          </p:cNvPicPr>
          <p:nvPr/>
        </p:nvPicPr>
        <p:blipFill>
          <a:blip r:embed="rId5"/>
          <a:srcRect/>
          <a:stretch>
            <a:fillRect/>
          </a:stretch>
        </p:blipFill>
        <p:spPr bwMode="auto">
          <a:xfrm>
            <a:off x="7991475" y="6262688"/>
            <a:ext cx="912813" cy="228600"/>
          </a:xfrm>
          <a:prstGeom prst="rect">
            <a:avLst/>
          </a:prstGeom>
          <a:noFill/>
          <a:ln w="9525">
            <a:noFill/>
            <a:miter lim="800000"/>
            <a:headEnd/>
            <a:tailEnd/>
          </a:ln>
        </p:spPr>
      </p:pic>
      <p:pic>
        <p:nvPicPr>
          <p:cNvPr id="7" name="图片 5" descr="Back">
            <a:hlinkClick r:id="rId6" action="ppaction://hlinksldjump"/>
          </p:cNvPr>
          <p:cNvPicPr>
            <a:picLocks noChangeAspect="1" noChangeArrowheads="1"/>
          </p:cNvPicPr>
          <p:nvPr/>
        </p:nvPicPr>
        <p:blipFill>
          <a:blip r:embed="rId7"/>
          <a:srcRect/>
          <a:stretch>
            <a:fillRect/>
          </a:stretch>
        </p:blipFill>
        <p:spPr bwMode="auto">
          <a:xfrm>
            <a:off x="7656513" y="47625"/>
            <a:ext cx="558800" cy="3937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500" fill="hold"/>
                                        <p:tgtEl>
                                          <p:spTgt spid="10">
                                            <p:txEl>
                                              <p:pRg st="4" end="4"/>
                                            </p:txEl>
                                          </p:spTgt>
                                        </p:tgtEl>
                                        <p:attrNameLst>
                                          <p:attrName>style.color</p:attrName>
                                        </p:attrNameLst>
                                      </p:cBhvr>
                                      <p:to>
                                        <a:srgbClr val="FF0000"/>
                                      </p:to>
                                    </p:animClr>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nodeType="clickEffect">
                                  <p:stCondLst>
                                    <p:cond delay="0"/>
                                  </p:stCondLst>
                                  <p:childTnLst>
                                    <p:set>
                                      <p:cBhvr>
                                        <p:cTn id="10" dur="1" fill="hold">
                                          <p:stCondLst>
                                            <p:cond delay="0"/>
                                          </p:stCondLst>
                                        </p:cTn>
                                        <p:tgtEl>
                                          <p:spTgt spid="16390"/>
                                        </p:tgtEl>
                                        <p:attrNameLst>
                                          <p:attrName>style.visibility</p:attrName>
                                        </p:attrNameLst>
                                      </p:cBhvr>
                                      <p:to>
                                        <p:strVal val="visible"/>
                                      </p:to>
                                    </p:set>
                                    <p:animEffect transition="in" filter="dissolve">
                                      <p:cBhvr>
                                        <p:cTn id="11" dur="1000"/>
                                        <p:tgtEl>
                                          <p:spTgt spid="163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10" name="内容占位符 2"/>
          <p:cNvSpPr>
            <a:spLocks noGrp="1"/>
          </p:cNvSpPr>
          <p:nvPr>
            <p:ph idx="1"/>
          </p:nvPr>
        </p:nvSpPr>
        <p:spPr>
          <a:xfrm>
            <a:off x="140190" y="627063"/>
            <a:ext cx="8959850" cy="6065837"/>
          </a:xfrm>
        </p:spPr>
        <p:txBody>
          <a:bodyPr/>
          <a:lstStyle/>
          <a:p>
            <a:pPr eaLnBrk="1" hangingPunct="1">
              <a:lnSpc>
                <a:spcPct val="100000"/>
              </a:lnSpc>
              <a:buFont typeface="Arial" panose="020B0604020202020204" pitchFamily="34" charset="0"/>
              <a:buChar char="•"/>
              <a:defRPr/>
            </a:pPr>
            <a:endParaRPr lang="en-US" dirty="0" smtClean="0"/>
          </a:p>
          <a:p>
            <a:pPr algn="just" eaLnBrk="1" hangingPunct="1">
              <a:lnSpc>
                <a:spcPct val="100000"/>
              </a:lnSpc>
              <a:buNone/>
              <a:defRPr/>
            </a:pPr>
            <a:r>
              <a:rPr lang="en-US" dirty="0" smtClean="0"/>
              <a:t>4 How did the writer feel when she was asked to write “the sum of a number”?</a:t>
            </a:r>
          </a:p>
          <a:p>
            <a:pPr algn="just" eaLnBrk="1" hangingPunct="1">
              <a:lnSpc>
                <a:spcPct val="100000"/>
              </a:lnSpc>
              <a:buNone/>
              <a:defRPr/>
            </a:pPr>
            <a:r>
              <a:rPr lang="en-US" dirty="0" smtClean="0"/>
              <a:t>   (a) Pleased, because it was an easy question to answer.</a:t>
            </a:r>
          </a:p>
          <a:p>
            <a:pPr algn="just" eaLnBrk="1" hangingPunct="1">
              <a:lnSpc>
                <a:spcPct val="100000"/>
              </a:lnSpc>
              <a:buNone/>
              <a:defRPr/>
            </a:pPr>
            <a:r>
              <a:rPr lang="en-US" dirty="0" smtClean="0"/>
              <a:t>   (b) Bored, because she wasn’t interested in </a:t>
            </a:r>
            <a:r>
              <a:rPr lang="en-US" dirty="0" err="1" smtClean="0"/>
              <a:t>maths</a:t>
            </a:r>
            <a:r>
              <a:rPr lang="en-US" dirty="0" smtClean="0"/>
              <a:t>.</a:t>
            </a:r>
          </a:p>
          <a:p>
            <a:pPr algn="just" eaLnBrk="1" hangingPunct="1">
              <a:lnSpc>
                <a:spcPct val="100000"/>
              </a:lnSpc>
              <a:buNone/>
              <a:defRPr/>
            </a:pPr>
            <a:r>
              <a:rPr lang="en-US" dirty="0" smtClean="0"/>
              <a:t>   (c) Worried, because she was the only one who didn’t </a:t>
            </a:r>
          </a:p>
          <a:p>
            <a:pPr algn="just" eaLnBrk="1" hangingPunct="1">
              <a:lnSpc>
                <a:spcPct val="100000"/>
              </a:lnSpc>
              <a:buNone/>
              <a:defRPr/>
            </a:pPr>
            <a:r>
              <a:rPr lang="en-US" dirty="0"/>
              <a:t> </a:t>
            </a:r>
            <a:r>
              <a:rPr lang="en-US" dirty="0" smtClean="0"/>
              <a:t>        know the answer.</a:t>
            </a:r>
          </a:p>
          <a:p>
            <a:pPr algn="just" eaLnBrk="1" hangingPunct="1">
              <a:lnSpc>
                <a:spcPct val="100000"/>
              </a:lnSpc>
              <a:buNone/>
              <a:defRPr/>
            </a:pPr>
            <a:r>
              <a:rPr lang="en-US" dirty="0" smtClean="0"/>
              <a:t>   (d) Confused, because she didn’t understand the question.</a:t>
            </a:r>
          </a:p>
          <a:p>
            <a:pPr algn="just" eaLnBrk="1" hangingPunct="1">
              <a:lnSpc>
                <a:spcPct val="100000"/>
              </a:lnSpc>
              <a:buNone/>
              <a:defRPr/>
            </a:pPr>
            <a:r>
              <a:rPr lang="en-US" dirty="0" smtClean="0"/>
              <a:t/>
            </a:r>
            <a:br>
              <a:rPr lang="en-US" dirty="0" smtClean="0"/>
            </a:br>
            <a:endParaRPr lang="zh-CN" altLang="en-US" dirty="0"/>
          </a:p>
        </p:txBody>
      </p:sp>
      <p:pic>
        <p:nvPicPr>
          <p:cNvPr id="16388" name="图片 6" descr="Home">
            <a:hlinkClick r:id="rId3" action="ppaction://hlinksldjump"/>
          </p:cNvPr>
          <p:cNvPicPr>
            <a:picLocks noChangeAspect="1" noChangeArrowheads="1"/>
          </p:cNvPicPr>
          <p:nvPr/>
        </p:nvPicPr>
        <p:blipFill>
          <a:blip r:embed="rId4"/>
          <a:srcRect/>
          <a:stretch>
            <a:fillRect/>
          </a:stretch>
        </p:blipFill>
        <p:spPr bwMode="auto">
          <a:xfrm>
            <a:off x="8331200" y="52388"/>
            <a:ext cx="484188" cy="441325"/>
          </a:xfrm>
          <a:prstGeom prst="rect">
            <a:avLst/>
          </a:prstGeom>
          <a:noFill/>
          <a:ln w="9525">
            <a:noFill/>
            <a:miter lim="800000"/>
            <a:headEnd/>
            <a:tailEnd/>
          </a:ln>
        </p:spPr>
      </p:pic>
      <p:sp>
        <p:nvSpPr>
          <p:cNvPr id="16389" name="文本框 11"/>
          <p:cNvSpPr txBox="1">
            <a:spLocks noChangeArrowheads="1"/>
          </p:cNvSpPr>
          <p:nvPr/>
        </p:nvSpPr>
        <p:spPr bwMode="auto">
          <a:xfrm>
            <a:off x="196850" y="31750"/>
            <a:ext cx="1843088" cy="461963"/>
          </a:xfrm>
          <a:prstGeom prst="rect">
            <a:avLst/>
          </a:prstGeom>
          <a:noFill/>
          <a:ln w="9525">
            <a:noFill/>
            <a:miter lim="800000"/>
            <a:headEnd/>
            <a:tailEnd/>
          </a:ln>
        </p:spPr>
        <p:txBody>
          <a:bodyPr wrap="none">
            <a:spAutoFit/>
          </a:bodyPr>
          <a:lstStyle/>
          <a:p>
            <a:pPr eaLnBrk="1" hangingPunct="1">
              <a:buFont typeface="Arial" charset="0"/>
              <a:buNone/>
            </a:pPr>
            <a:r>
              <a:rPr lang="en-US" altLang="zh-CN" sz="2400" dirty="0">
                <a:solidFill>
                  <a:schemeClr val="bg1"/>
                </a:solidFill>
                <a:latin typeface="Arial Black" pitchFamily="34" charset="0"/>
              </a:rPr>
              <a:t>Exercises</a:t>
            </a:r>
          </a:p>
        </p:txBody>
      </p:sp>
      <p:pic>
        <p:nvPicPr>
          <p:cNvPr id="16390" name="图片 12" descr="MORE"/>
          <p:cNvPicPr>
            <a:picLocks noChangeAspect="1" noChangeArrowheads="1"/>
          </p:cNvPicPr>
          <p:nvPr/>
        </p:nvPicPr>
        <p:blipFill>
          <a:blip r:embed="rId5"/>
          <a:srcRect/>
          <a:stretch>
            <a:fillRect/>
          </a:stretch>
        </p:blipFill>
        <p:spPr bwMode="auto">
          <a:xfrm>
            <a:off x="7991475" y="6262688"/>
            <a:ext cx="912813" cy="228600"/>
          </a:xfrm>
          <a:prstGeom prst="rect">
            <a:avLst/>
          </a:prstGeom>
          <a:noFill/>
          <a:ln w="9525">
            <a:noFill/>
            <a:miter lim="800000"/>
            <a:headEnd/>
            <a:tailEnd/>
          </a:ln>
        </p:spPr>
      </p:pic>
      <p:pic>
        <p:nvPicPr>
          <p:cNvPr id="7" name="图片 5" descr="Back">
            <a:hlinkClick r:id="rId6" action="ppaction://hlinksldjump"/>
          </p:cNvPr>
          <p:cNvPicPr>
            <a:picLocks noChangeAspect="1" noChangeArrowheads="1"/>
          </p:cNvPicPr>
          <p:nvPr/>
        </p:nvPicPr>
        <p:blipFill>
          <a:blip r:embed="rId7"/>
          <a:srcRect/>
          <a:stretch>
            <a:fillRect/>
          </a:stretch>
        </p:blipFill>
        <p:spPr bwMode="auto">
          <a:xfrm>
            <a:off x="7656513" y="47625"/>
            <a:ext cx="558800" cy="3937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500" fill="hold"/>
                                        <p:tgtEl>
                                          <p:spTgt spid="10">
                                            <p:txEl>
                                              <p:pRg st="6" end="6"/>
                                            </p:txEl>
                                          </p:spTgt>
                                        </p:tgtEl>
                                        <p:attrNameLst>
                                          <p:attrName>style.color</p:attrName>
                                        </p:attrNameLst>
                                      </p:cBhvr>
                                      <p:to>
                                        <a:srgbClr val="FF0000"/>
                                      </p:to>
                                    </p:animClr>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nodeType="clickEffect">
                                  <p:stCondLst>
                                    <p:cond delay="0"/>
                                  </p:stCondLst>
                                  <p:childTnLst>
                                    <p:set>
                                      <p:cBhvr>
                                        <p:cTn id="10" dur="1" fill="hold">
                                          <p:stCondLst>
                                            <p:cond delay="0"/>
                                          </p:stCondLst>
                                        </p:cTn>
                                        <p:tgtEl>
                                          <p:spTgt spid="16390"/>
                                        </p:tgtEl>
                                        <p:attrNameLst>
                                          <p:attrName>style.visibility</p:attrName>
                                        </p:attrNameLst>
                                      </p:cBhvr>
                                      <p:to>
                                        <p:strVal val="visible"/>
                                      </p:to>
                                    </p:set>
                                    <p:animEffect transition="in" filter="dissolve">
                                      <p:cBhvr>
                                        <p:cTn id="11" dur="1000"/>
                                        <p:tgtEl>
                                          <p:spTgt spid="163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10" name="内容占位符 2"/>
          <p:cNvSpPr>
            <a:spLocks noGrp="1"/>
          </p:cNvSpPr>
          <p:nvPr>
            <p:ph idx="1"/>
          </p:nvPr>
        </p:nvSpPr>
        <p:spPr>
          <a:xfrm>
            <a:off x="184150" y="627063"/>
            <a:ext cx="8834438" cy="6065837"/>
          </a:xfrm>
        </p:spPr>
        <p:txBody>
          <a:bodyPr/>
          <a:lstStyle/>
          <a:p>
            <a:pPr eaLnBrk="1" hangingPunct="1">
              <a:lnSpc>
                <a:spcPct val="100000"/>
              </a:lnSpc>
              <a:buNone/>
              <a:defRPr/>
            </a:pPr>
            <a:endParaRPr lang="en-US" dirty="0" smtClean="0"/>
          </a:p>
          <a:p>
            <a:pPr eaLnBrk="1" hangingPunct="1">
              <a:lnSpc>
                <a:spcPct val="100000"/>
              </a:lnSpc>
              <a:buNone/>
              <a:defRPr/>
            </a:pPr>
            <a:r>
              <a:rPr lang="en-US" dirty="0" smtClean="0"/>
              <a:t>5 What did she do in the end?</a:t>
            </a:r>
          </a:p>
          <a:p>
            <a:pPr eaLnBrk="1" hangingPunct="1">
              <a:lnSpc>
                <a:spcPct val="100000"/>
              </a:lnSpc>
              <a:buNone/>
              <a:defRPr/>
            </a:pPr>
            <a:r>
              <a:rPr lang="en-US" dirty="0" smtClean="0"/>
              <a:t>   (a) She copied what someone else wrote.</a:t>
            </a:r>
          </a:p>
          <a:p>
            <a:pPr eaLnBrk="1" hangingPunct="1">
              <a:lnSpc>
                <a:spcPct val="100000"/>
              </a:lnSpc>
              <a:buNone/>
              <a:defRPr/>
            </a:pPr>
            <a:r>
              <a:rPr lang="en-US" dirty="0" smtClean="0"/>
              <a:t>   (b) She suddenly realized the meaning of the question.</a:t>
            </a:r>
          </a:p>
          <a:p>
            <a:pPr eaLnBrk="1" hangingPunct="1">
              <a:lnSpc>
                <a:spcPct val="100000"/>
              </a:lnSpc>
              <a:buNone/>
              <a:defRPr/>
            </a:pPr>
            <a:r>
              <a:rPr lang="en-US" dirty="0" smtClean="0"/>
              <a:t>   (c) She felt too frightened to write an answer.</a:t>
            </a:r>
          </a:p>
          <a:p>
            <a:pPr eaLnBrk="1" hangingPunct="1">
              <a:lnSpc>
                <a:spcPct val="100000"/>
              </a:lnSpc>
              <a:buNone/>
              <a:defRPr/>
            </a:pPr>
            <a:r>
              <a:rPr lang="en-US" dirty="0" smtClean="0"/>
              <a:t>   (d) She asked the teacher to explain.</a:t>
            </a:r>
            <a:br>
              <a:rPr lang="en-US" dirty="0" smtClean="0"/>
            </a:br>
            <a:endParaRPr lang="zh-CN" altLang="en-US" dirty="0"/>
          </a:p>
        </p:txBody>
      </p:sp>
      <p:pic>
        <p:nvPicPr>
          <p:cNvPr id="16388" name="图片 6" descr="Home">
            <a:hlinkClick r:id="rId3" action="ppaction://hlinksldjump"/>
          </p:cNvPr>
          <p:cNvPicPr>
            <a:picLocks noChangeAspect="1" noChangeArrowheads="1"/>
          </p:cNvPicPr>
          <p:nvPr/>
        </p:nvPicPr>
        <p:blipFill>
          <a:blip r:embed="rId4"/>
          <a:srcRect/>
          <a:stretch>
            <a:fillRect/>
          </a:stretch>
        </p:blipFill>
        <p:spPr bwMode="auto">
          <a:xfrm>
            <a:off x="8331200" y="52388"/>
            <a:ext cx="484188" cy="441325"/>
          </a:xfrm>
          <a:prstGeom prst="rect">
            <a:avLst/>
          </a:prstGeom>
          <a:noFill/>
          <a:ln w="9525">
            <a:noFill/>
            <a:miter lim="800000"/>
            <a:headEnd/>
            <a:tailEnd/>
          </a:ln>
        </p:spPr>
      </p:pic>
      <p:sp>
        <p:nvSpPr>
          <p:cNvPr id="16389" name="文本框 11"/>
          <p:cNvSpPr txBox="1">
            <a:spLocks noChangeArrowheads="1"/>
          </p:cNvSpPr>
          <p:nvPr/>
        </p:nvSpPr>
        <p:spPr bwMode="auto">
          <a:xfrm>
            <a:off x="196850" y="31750"/>
            <a:ext cx="1843088" cy="461963"/>
          </a:xfrm>
          <a:prstGeom prst="rect">
            <a:avLst/>
          </a:prstGeom>
          <a:noFill/>
          <a:ln w="9525">
            <a:noFill/>
            <a:miter lim="800000"/>
            <a:headEnd/>
            <a:tailEnd/>
          </a:ln>
        </p:spPr>
        <p:txBody>
          <a:bodyPr wrap="none">
            <a:spAutoFit/>
          </a:bodyPr>
          <a:lstStyle/>
          <a:p>
            <a:pPr eaLnBrk="1" hangingPunct="1">
              <a:buFont typeface="Arial" charset="0"/>
              <a:buNone/>
            </a:pPr>
            <a:r>
              <a:rPr lang="en-US" altLang="zh-CN" sz="2400" dirty="0">
                <a:solidFill>
                  <a:schemeClr val="bg1"/>
                </a:solidFill>
                <a:latin typeface="Arial Black" pitchFamily="34" charset="0"/>
              </a:rPr>
              <a:t>Exercises</a:t>
            </a:r>
          </a:p>
        </p:txBody>
      </p:sp>
      <p:pic>
        <p:nvPicPr>
          <p:cNvPr id="16390" name="图片 12" descr="MORE"/>
          <p:cNvPicPr>
            <a:picLocks noChangeAspect="1" noChangeArrowheads="1"/>
          </p:cNvPicPr>
          <p:nvPr/>
        </p:nvPicPr>
        <p:blipFill>
          <a:blip r:embed="rId5"/>
          <a:srcRect/>
          <a:stretch>
            <a:fillRect/>
          </a:stretch>
        </p:blipFill>
        <p:spPr bwMode="auto">
          <a:xfrm>
            <a:off x="7991475" y="6262688"/>
            <a:ext cx="912813" cy="228600"/>
          </a:xfrm>
          <a:prstGeom prst="rect">
            <a:avLst/>
          </a:prstGeom>
          <a:noFill/>
          <a:ln w="9525">
            <a:noFill/>
            <a:miter lim="800000"/>
            <a:headEnd/>
            <a:tailEnd/>
          </a:ln>
        </p:spPr>
      </p:pic>
      <p:pic>
        <p:nvPicPr>
          <p:cNvPr id="7" name="图片 5" descr="Back">
            <a:hlinkClick r:id="rId6" action="ppaction://hlinksldjump"/>
          </p:cNvPr>
          <p:cNvPicPr>
            <a:picLocks noChangeAspect="1" noChangeArrowheads="1"/>
          </p:cNvPicPr>
          <p:nvPr/>
        </p:nvPicPr>
        <p:blipFill>
          <a:blip r:embed="rId7"/>
          <a:srcRect/>
          <a:stretch>
            <a:fillRect/>
          </a:stretch>
        </p:blipFill>
        <p:spPr bwMode="auto">
          <a:xfrm>
            <a:off x="7656513" y="47625"/>
            <a:ext cx="558800" cy="3937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500" fill="hold"/>
                                        <p:tgtEl>
                                          <p:spTgt spid="10">
                                            <p:txEl>
                                              <p:pRg st="2" end="2"/>
                                            </p:txEl>
                                          </p:spTgt>
                                        </p:tgtEl>
                                        <p:attrNameLst>
                                          <p:attrName>style.color</p:attrName>
                                        </p:attrNameLst>
                                      </p:cBhvr>
                                      <p:to>
                                        <a:srgbClr val="FF0000"/>
                                      </p:to>
                                    </p:animClr>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nodeType="clickEffect">
                                  <p:stCondLst>
                                    <p:cond delay="0"/>
                                  </p:stCondLst>
                                  <p:childTnLst>
                                    <p:set>
                                      <p:cBhvr>
                                        <p:cTn id="10" dur="1" fill="hold">
                                          <p:stCondLst>
                                            <p:cond delay="0"/>
                                          </p:stCondLst>
                                        </p:cTn>
                                        <p:tgtEl>
                                          <p:spTgt spid="16390"/>
                                        </p:tgtEl>
                                        <p:attrNameLst>
                                          <p:attrName>style.visibility</p:attrName>
                                        </p:attrNameLst>
                                      </p:cBhvr>
                                      <p:to>
                                        <p:strVal val="visible"/>
                                      </p:to>
                                    </p:set>
                                    <p:animEffect transition="in" filter="dissolve">
                                      <p:cBhvr>
                                        <p:cTn id="11" dur="1000"/>
                                        <p:tgtEl>
                                          <p:spTgt spid="163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10" name="内容占位符 2"/>
          <p:cNvSpPr>
            <a:spLocks noGrp="1"/>
          </p:cNvSpPr>
          <p:nvPr>
            <p:ph idx="1"/>
          </p:nvPr>
        </p:nvSpPr>
        <p:spPr>
          <a:xfrm>
            <a:off x="184150" y="627063"/>
            <a:ext cx="8834438" cy="6065837"/>
          </a:xfrm>
        </p:spPr>
        <p:txBody>
          <a:bodyPr/>
          <a:lstStyle/>
          <a:p>
            <a:pPr eaLnBrk="1" hangingPunct="1">
              <a:lnSpc>
                <a:spcPct val="100000"/>
              </a:lnSpc>
              <a:buNone/>
              <a:defRPr/>
            </a:pPr>
            <a:endParaRPr lang="en-US" dirty="0" smtClean="0"/>
          </a:p>
          <a:p>
            <a:pPr eaLnBrk="1" hangingPunct="1">
              <a:lnSpc>
                <a:spcPct val="100000"/>
              </a:lnSpc>
              <a:buNone/>
              <a:defRPr/>
            </a:pPr>
            <a:r>
              <a:rPr lang="en-US" dirty="0" smtClean="0"/>
              <a:t>6 What does the writer think of her </a:t>
            </a:r>
            <a:r>
              <a:rPr lang="en-US" dirty="0" err="1" smtClean="0"/>
              <a:t>maths</a:t>
            </a:r>
            <a:r>
              <a:rPr lang="en-US" dirty="0" smtClean="0"/>
              <a:t> teacher?</a:t>
            </a:r>
          </a:p>
          <a:p>
            <a:pPr eaLnBrk="1" hangingPunct="1">
              <a:lnSpc>
                <a:spcPct val="100000"/>
              </a:lnSpc>
              <a:buNone/>
              <a:defRPr/>
            </a:pPr>
            <a:r>
              <a:rPr lang="en-US" dirty="0" smtClean="0"/>
              <a:t>   (a) She was the best teacher the writer ever had.</a:t>
            </a:r>
          </a:p>
          <a:p>
            <a:pPr eaLnBrk="1" hangingPunct="1">
              <a:lnSpc>
                <a:spcPct val="100000"/>
              </a:lnSpc>
              <a:buNone/>
              <a:defRPr/>
            </a:pPr>
            <a:r>
              <a:rPr lang="en-US" dirty="0" smtClean="0"/>
              <a:t>   (b) She was the worst teacher the writer ever had.</a:t>
            </a:r>
          </a:p>
          <a:p>
            <a:pPr eaLnBrk="1" hangingPunct="1">
              <a:lnSpc>
                <a:spcPct val="100000"/>
              </a:lnSpc>
              <a:buNone/>
              <a:defRPr/>
            </a:pPr>
            <a:r>
              <a:rPr lang="en-US" dirty="0" smtClean="0"/>
              <a:t>   (c) She taught the writer an important lesson.</a:t>
            </a:r>
          </a:p>
          <a:p>
            <a:pPr eaLnBrk="1" hangingPunct="1">
              <a:lnSpc>
                <a:spcPct val="100000"/>
              </a:lnSpc>
              <a:buNone/>
              <a:defRPr/>
            </a:pPr>
            <a:r>
              <a:rPr lang="en-US" dirty="0" smtClean="0"/>
              <a:t>   (d) She valued the intelligence of her students.</a:t>
            </a:r>
            <a:br>
              <a:rPr lang="en-US" dirty="0" smtClean="0"/>
            </a:br>
            <a:endParaRPr lang="zh-CN" altLang="en-US" dirty="0"/>
          </a:p>
        </p:txBody>
      </p:sp>
      <p:pic>
        <p:nvPicPr>
          <p:cNvPr id="16388" name="图片 6" descr="Home">
            <a:hlinkClick r:id="rId3" action="ppaction://hlinksldjump"/>
          </p:cNvPr>
          <p:cNvPicPr>
            <a:picLocks noChangeAspect="1" noChangeArrowheads="1"/>
          </p:cNvPicPr>
          <p:nvPr/>
        </p:nvPicPr>
        <p:blipFill>
          <a:blip r:embed="rId4"/>
          <a:srcRect/>
          <a:stretch>
            <a:fillRect/>
          </a:stretch>
        </p:blipFill>
        <p:spPr bwMode="auto">
          <a:xfrm>
            <a:off x="8331200" y="52388"/>
            <a:ext cx="484188" cy="441325"/>
          </a:xfrm>
          <a:prstGeom prst="rect">
            <a:avLst/>
          </a:prstGeom>
          <a:noFill/>
          <a:ln w="9525">
            <a:noFill/>
            <a:miter lim="800000"/>
            <a:headEnd/>
            <a:tailEnd/>
          </a:ln>
        </p:spPr>
      </p:pic>
      <p:sp>
        <p:nvSpPr>
          <p:cNvPr id="16389" name="文本框 11"/>
          <p:cNvSpPr txBox="1">
            <a:spLocks noChangeArrowheads="1"/>
          </p:cNvSpPr>
          <p:nvPr/>
        </p:nvSpPr>
        <p:spPr bwMode="auto">
          <a:xfrm>
            <a:off x="196850" y="31750"/>
            <a:ext cx="1843088" cy="461963"/>
          </a:xfrm>
          <a:prstGeom prst="rect">
            <a:avLst/>
          </a:prstGeom>
          <a:noFill/>
          <a:ln w="9525">
            <a:noFill/>
            <a:miter lim="800000"/>
            <a:headEnd/>
            <a:tailEnd/>
          </a:ln>
        </p:spPr>
        <p:txBody>
          <a:bodyPr wrap="none">
            <a:spAutoFit/>
          </a:bodyPr>
          <a:lstStyle/>
          <a:p>
            <a:pPr eaLnBrk="1" hangingPunct="1">
              <a:buFont typeface="Arial" charset="0"/>
              <a:buNone/>
            </a:pPr>
            <a:r>
              <a:rPr lang="en-US" altLang="zh-CN" sz="2400" dirty="0">
                <a:solidFill>
                  <a:schemeClr val="bg1"/>
                </a:solidFill>
                <a:latin typeface="Arial Black" pitchFamily="34" charset="0"/>
              </a:rPr>
              <a:t>Exercises</a:t>
            </a:r>
          </a:p>
        </p:txBody>
      </p:sp>
      <p:pic>
        <p:nvPicPr>
          <p:cNvPr id="6" name="图片 5" descr="Back">
            <a:hlinkClick r:id="rId5" action="ppaction://hlinksldjump"/>
          </p:cNvPr>
          <p:cNvPicPr>
            <a:picLocks noChangeAspect="1" noChangeArrowheads="1"/>
          </p:cNvPicPr>
          <p:nvPr/>
        </p:nvPicPr>
        <p:blipFill>
          <a:blip r:embed="rId6"/>
          <a:srcRect/>
          <a:stretch>
            <a:fillRect/>
          </a:stretch>
        </p:blipFill>
        <p:spPr bwMode="auto">
          <a:xfrm>
            <a:off x="7656513" y="47625"/>
            <a:ext cx="558800" cy="393700"/>
          </a:xfrm>
          <a:prstGeom prst="rect">
            <a:avLst/>
          </a:prstGeom>
          <a:noFill/>
          <a:ln w="9525">
            <a:noFill/>
            <a:miter lim="800000"/>
            <a:headEnd/>
            <a:tailEnd/>
          </a:ln>
        </p:spPr>
      </p:pic>
      <p:pic>
        <p:nvPicPr>
          <p:cNvPr id="7" name="图片 2" descr="END"/>
          <p:cNvPicPr>
            <a:picLocks noChangeAspect="1" noChangeArrowheads="1"/>
          </p:cNvPicPr>
          <p:nvPr/>
        </p:nvPicPr>
        <p:blipFill>
          <a:blip r:embed="rId7"/>
          <a:srcRect/>
          <a:stretch>
            <a:fillRect/>
          </a:stretch>
        </p:blipFill>
        <p:spPr bwMode="auto">
          <a:xfrm>
            <a:off x="8379645" y="6341909"/>
            <a:ext cx="474663" cy="22542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500" fill="hold"/>
                                        <p:tgtEl>
                                          <p:spTgt spid="10">
                                            <p:txEl>
                                              <p:pRg st="4" end="4"/>
                                            </p:txEl>
                                          </p:spTgt>
                                        </p:tgtEl>
                                        <p:attrNameLst>
                                          <p:attrName>style.color</p:attrName>
                                        </p:attrNameLst>
                                      </p:cBhvr>
                                      <p:to>
                                        <a:srgbClr val="FF0000"/>
                                      </p:to>
                                    </p:animClr>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dissolve">
                                      <p:cBhvr>
                                        <p:cTn id="11"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10" name="内容占位符 2"/>
          <p:cNvSpPr>
            <a:spLocks noGrp="1"/>
          </p:cNvSpPr>
          <p:nvPr>
            <p:ph idx="1"/>
          </p:nvPr>
        </p:nvSpPr>
        <p:spPr>
          <a:xfrm>
            <a:off x="184150" y="882031"/>
            <a:ext cx="8748835" cy="4745037"/>
          </a:xfrm>
        </p:spPr>
        <p:txBody>
          <a:bodyPr/>
          <a:lstStyle/>
          <a:p>
            <a:pPr eaLnBrk="1" hangingPunct="1">
              <a:lnSpc>
                <a:spcPct val="100000"/>
              </a:lnSpc>
              <a:buNone/>
              <a:defRPr/>
            </a:pPr>
            <a:r>
              <a:rPr lang="en-US" b="1" dirty="0" smtClean="0">
                <a:solidFill>
                  <a:srgbClr val="7030A0"/>
                </a:solidFill>
              </a:rPr>
              <a:t>Dealing with unfamiliar words</a:t>
            </a:r>
            <a:r>
              <a:rPr lang="en-US" dirty="0" smtClean="0"/>
              <a:t/>
            </a:r>
            <a:br>
              <a:rPr lang="en-US" dirty="0" smtClean="0"/>
            </a:br>
            <a:endParaRPr lang="en-US" dirty="0" smtClean="0"/>
          </a:p>
          <a:p>
            <a:pPr algn="just" eaLnBrk="1" hangingPunct="1">
              <a:lnSpc>
                <a:spcPct val="100000"/>
              </a:lnSpc>
              <a:buNone/>
              <a:defRPr/>
            </a:pPr>
            <a:r>
              <a:rPr lang="en-US" b="1" dirty="0" smtClean="0"/>
              <a:t>4 </a:t>
            </a:r>
            <a:r>
              <a:rPr lang="en-US" b="1" dirty="0" smtClean="0">
                <a:hlinkClick r:id="rId3" action="ppaction://hlinksldjump"/>
              </a:rPr>
              <a:t>Replace the underlined words with the correct form of the words below.</a:t>
            </a:r>
            <a:endParaRPr lang="en-US" b="1" dirty="0" smtClean="0"/>
          </a:p>
          <a:p>
            <a:pPr lvl="0" algn="just" eaLnBrk="1" hangingPunct="1">
              <a:lnSpc>
                <a:spcPct val="100000"/>
              </a:lnSpc>
              <a:buNone/>
              <a:defRPr/>
            </a:pPr>
            <a:r>
              <a:rPr lang="en-US" b="1" dirty="0" smtClean="0"/>
              <a:t>5 </a:t>
            </a:r>
            <a:r>
              <a:rPr lang="en-US" b="1" dirty="0" smtClean="0">
                <a:hlinkClick r:id="rId4" action="ppaction://hlinksldjump"/>
              </a:rPr>
              <a:t>Answer the questions about the words and expressions below.</a:t>
            </a:r>
            <a:endParaRPr lang="en-US" b="1" dirty="0" smtClean="0"/>
          </a:p>
          <a:p>
            <a:pPr algn="just" eaLnBrk="1" hangingPunct="1">
              <a:lnSpc>
                <a:spcPct val="100000"/>
              </a:lnSpc>
              <a:buNone/>
              <a:defRPr/>
            </a:pPr>
            <a:r>
              <a:rPr lang="en-US" b="1" dirty="0" smtClean="0"/>
              <a:t>6 </a:t>
            </a:r>
            <a:r>
              <a:rPr lang="en-US" b="1" dirty="0" smtClean="0">
                <a:hlinkClick r:id="rId5" action="ppaction://hlinksldjump"/>
              </a:rPr>
              <a:t>Complete the sentences with the correct form of the words and expressions in Activity 5.</a:t>
            </a:r>
            <a:endParaRPr lang="en-US" b="1" dirty="0" smtClean="0"/>
          </a:p>
          <a:p>
            <a:pPr lvl="0" eaLnBrk="1" hangingPunct="1">
              <a:lnSpc>
                <a:spcPct val="100000"/>
              </a:lnSpc>
              <a:buNone/>
              <a:defRPr/>
            </a:pPr>
            <a:r>
              <a:rPr lang="en-US" b="1" dirty="0" smtClean="0"/>
              <a:t>7 </a:t>
            </a:r>
            <a:r>
              <a:rPr lang="en-US" b="1" dirty="0" smtClean="0">
                <a:hlinkClick r:id="rId6" action="ppaction://hlinksldjump"/>
              </a:rPr>
              <a:t>Answer the questions about the words.</a:t>
            </a:r>
            <a:endParaRPr lang="zh-CN" altLang="en-US" dirty="0"/>
          </a:p>
        </p:txBody>
      </p:sp>
      <p:pic>
        <p:nvPicPr>
          <p:cNvPr id="16387" name="图片 5" descr="Back">
            <a:hlinkClick r:id="rId7" action="ppaction://hlinksldjump"/>
          </p:cNvPr>
          <p:cNvPicPr>
            <a:picLocks noChangeAspect="1" noChangeArrowheads="1"/>
          </p:cNvPicPr>
          <p:nvPr/>
        </p:nvPicPr>
        <p:blipFill>
          <a:blip r:embed="rId8"/>
          <a:srcRect/>
          <a:stretch>
            <a:fillRect/>
          </a:stretch>
        </p:blipFill>
        <p:spPr bwMode="auto">
          <a:xfrm>
            <a:off x="7656513" y="47625"/>
            <a:ext cx="558800" cy="393700"/>
          </a:xfrm>
          <a:prstGeom prst="rect">
            <a:avLst/>
          </a:prstGeom>
          <a:noFill/>
          <a:ln w="9525">
            <a:noFill/>
            <a:miter lim="800000"/>
            <a:headEnd/>
            <a:tailEnd/>
          </a:ln>
        </p:spPr>
      </p:pic>
      <p:pic>
        <p:nvPicPr>
          <p:cNvPr id="16388" name="图片 6" descr="Home">
            <a:hlinkClick r:id="rId9" action="ppaction://hlinksldjump"/>
          </p:cNvPr>
          <p:cNvPicPr>
            <a:picLocks noChangeAspect="1" noChangeArrowheads="1"/>
          </p:cNvPicPr>
          <p:nvPr/>
        </p:nvPicPr>
        <p:blipFill>
          <a:blip r:embed="rId10"/>
          <a:srcRect/>
          <a:stretch>
            <a:fillRect/>
          </a:stretch>
        </p:blipFill>
        <p:spPr bwMode="auto">
          <a:xfrm>
            <a:off x="8331200" y="52388"/>
            <a:ext cx="484188" cy="441325"/>
          </a:xfrm>
          <a:prstGeom prst="rect">
            <a:avLst/>
          </a:prstGeom>
          <a:noFill/>
          <a:ln w="9525">
            <a:noFill/>
            <a:miter lim="800000"/>
            <a:headEnd/>
            <a:tailEnd/>
          </a:ln>
        </p:spPr>
      </p:pic>
      <p:sp>
        <p:nvSpPr>
          <p:cNvPr id="16389" name="文本框 11"/>
          <p:cNvSpPr txBox="1">
            <a:spLocks noChangeArrowheads="1"/>
          </p:cNvSpPr>
          <p:nvPr/>
        </p:nvSpPr>
        <p:spPr bwMode="auto">
          <a:xfrm>
            <a:off x="196850" y="31750"/>
            <a:ext cx="1843088" cy="461963"/>
          </a:xfrm>
          <a:prstGeom prst="rect">
            <a:avLst/>
          </a:prstGeom>
          <a:noFill/>
          <a:ln w="9525">
            <a:noFill/>
            <a:miter lim="800000"/>
            <a:headEnd/>
            <a:tailEnd/>
          </a:ln>
        </p:spPr>
        <p:txBody>
          <a:bodyPr wrap="none">
            <a:spAutoFit/>
          </a:bodyPr>
          <a:lstStyle/>
          <a:p>
            <a:pPr eaLnBrk="1" hangingPunct="1">
              <a:buFont typeface="Arial" charset="0"/>
              <a:buNone/>
            </a:pPr>
            <a:r>
              <a:rPr lang="en-US" altLang="zh-CN" sz="2400" dirty="0">
                <a:solidFill>
                  <a:schemeClr val="bg1"/>
                </a:solidFill>
                <a:latin typeface="Arial Black" pitchFamily="34" charset="0"/>
              </a:rPr>
              <a:t>Exercises</a:t>
            </a:r>
          </a:p>
        </p:txBody>
      </p:sp>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10" name="内容占位符 2"/>
          <p:cNvSpPr>
            <a:spLocks noGrp="1"/>
          </p:cNvSpPr>
          <p:nvPr>
            <p:ph idx="1"/>
          </p:nvPr>
        </p:nvSpPr>
        <p:spPr>
          <a:xfrm>
            <a:off x="184150" y="627063"/>
            <a:ext cx="8834438" cy="6065837"/>
          </a:xfrm>
        </p:spPr>
        <p:txBody>
          <a:bodyPr/>
          <a:lstStyle/>
          <a:p>
            <a:pPr algn="just" eaLnBrk="1" hangingPunct="1">
              <a:buNone/>
              <a:defRPr/>
            </a:pPr>
            <a:r>
              <a:rPr lang="en-US" b="1" dirty="0" smtClean="0"/>
              <a:t>4 Replace the underlined words with the correct form of the words below.</a:t>
            </a:r>
          </a:p>
          <a:p>
            <a:pPr algn="ctr" eaLnBrk="1" hangingPunct="1">
              <a:buNone/>
              <a:defRPr/>
            </a:pPr>
            <a:r>
              <a:rPr lang="en-US" dirty="0" smtClean="0">
                <a:solidFill>
                  <a:srgbClr val="C00000"/>
                </a:solidFill>
              </a:rPr>
              <a:t>lean 		occasionally 		particularly </a:t>
            </a:r>
          </a:p>
          <a:p>
            <a:pPr algn="ctr" eaLnBrk="1" hangingPunct="1">
              <a:buNone/>
              <a:defRPr/>
            </a:pPr>
            <a:r>
              <a:rPr lang="en-US" dirty="0" smtClean="0">
                <a:solidFill>
                  <a:srgbClr val="C00000"/>
                </a:solidFill>
              </a:rPr>
              <a:t>rub 		sum 		suspicion 		vision</a:t>
            </a:r>
          </a:p>
          <a:p>
            <a:pPr eaLnBrk="1" hangingPunct="1">
              <a:buNone/>
              <a:defRPr/>
            </a:pPr>
            <a:r>
              <a:rPr lang="en-US" dirty="0" smtClean="0"/>
              <a:t>1 I had a </a:t>
            </a:r>
            <a:r>
              <a:rPr lang="en-US" u="sng" dirty="0" smtClean="0"/>
              <a:t>vague feeling </a:t>
            </a:r>
            <a:r>
              <a:rPr lang="en-US" dirty="0" smtClean="0"/>
              <a:t>that I’d got the calculation wrong.</a:t>
            </a:r>
          </a:p>
          <a:p>
            <a:pPr eaLnBrk="1" hangingPunct="1">
              <a:buNone/>
              <a:defRPr/>
            </a:pPr>
            <a:r>
              <a:rPr lang="en-US" b="1" dirty="0" smtClean="0">
                <a:solidFill>
                  <a:srgbClr val="C00000"/>
                </a:solidFill>
              </a:rPr>
              <a:t>   </a:t>
            </a:r>
            <a:r>
              <a:rPr lang="en-US" dirty="0" smtClean="0">
                <a:solidFill>
                  <a:srgbClr val="C00000"/>
                </a:solidFill>
              </a:rPr>
              <a:t>suspicion</a:t>
            </a:r>
          </a:p>
          <a:p>
            <a:pPr eaLnBrk="1" hangingPunct="1">
              <a:buNone/>
              <a:defRPr/>
            </a:pPr>
            <a:r>
              <a:rPr lang="en-US" dirty="0" smtClean="0"/>
              <a:t>2 He’s a good manager of people, but he lacks </a:t>
            </a:r>
            <a:r>
              <a:rPr lang="en-US" u="sng" dirty="0" smtClean="0"/>
              <a:t>the ability to plan for the future</a:t>
            </a:r>
            <a:r>
              <a:rPr lang="en-US" dirty="0" smtClean="0"/>
              <a:t>.</a:t>
            </a:r>
          </a:p>
          <a:p>
            <a:pPr eaLnBrk="1" hangingPunct="1">
              <a:buNone/>
              <a:defRPr/>
            </a:pPr>
            <a:r>
              <a:rPr lang="en-US" b="1" dirty="0" smtClean="0">
                <a:solidFill>
                  <a:srgbClr val="C00000"/>
                </a:solidFill>
              </a:rPr>
              <a:t>   </a:t>
            </a:r>
            <a:r>
              <a:rPr lang="en-US" dirty="0" smtClean="0">
                <a:solidFill>
                  <a:srgbClr val="C00000"/>
                </a:solidFill>
              </a:rPr>
              <a:t>vision</a:t>
            </a:r>
            <a:r>
              <a:rPr lang="en-US" b="1" dirty="0" smtClean="0">
                <a:solidFill>
                  <a:srgbClr val="C00000"/>
                </a:solidFill>
              </a:rPr>
              <a:t>   </a:t>
            </a:r>
          </a:p>
          <a:p>
            <a:pPr eaLnBrk="1" hangingPunct="1">
              <a:buNone/>
              <a:defRPr/>
            </a:pPr>
            <a:r>
              <a:rPr lang="en-US" dirty="0" smtClean="0"/>
              <a:t>3 The lecturer </a:t>
            </a:r>
            <a:r>
              <a:rPr lang="en-US" u="sng" dirty="0" smtClean="0"/>
              <a:t>bent</a:t>
            </a:r>
            <a:r>
              <a:rPr lang="en-US" dirty="0" smtClean="0"/>
              <a:t> over the student’s shoulder to see what she was writing.</a:t>
            </a:r>
          </a:p>
          <a:p>
            <a:pPr eaLnBrk="1" hangingPunct="1">
              <a:buNone/>
              <a:defRPr/>
            </a:pPr>
            <a:r>
              <a:rPr lang="en-US" b="1" dirty="0" smtClean="0">
                <a:solidFill>
                  <a:srgbClr val="C00000"/>
                </a:solidFill>
              </a:rPr>
              <a:t>   </a:t>
            </a:r>
            <a:r>
              <a:rPr lang="en-US" dirty="0" smtClean="0">
                <a:solidFill>
                  <a:srgbClr val="C00000"/>
                </a:solidFill>
              </a:rPr>
              <a:t>leaned</a:t>
            </a:r>
          </a:p>
          <a:p>
            <a:pPr eaLnBrk="1" hangingPunct="1">
              <a:lnSpc>
                <a:spcPct val="100000"/>
              </a:lnSpc>
              <a:buNone/>
              <a:defRPr/>
            </a:pPr>
            <a:r>
              <a:rPr lang="en-US" dirty="0" smtClean="0"/>
              <a:t>    </a:t>
            </a:r>
          </a:p>
          <a:p>
            <a:pPr eaLnBrk="1" hangingPunct="1">
              <a:lnSpc>
                <a:spcPct val="100000"/>
              </a:lnSpc>
              <a:buNone/>
              <a:defRPr/>
            </a:pPr>
            <a:r>
              <a:rPr lang="en-US" dirty="0" smtClean="0"/>
              <a:t/>
            </a:r>
            <a:br>
              <a:rPr lang="en-US" dirty="0" smtClean="0"/>
            </a:br>
            <a:endParaRPr lang="zh-CN" altLang="en-US" dirty="0"/>
          </a:p>
        </p:txBody>
      </p:sp>
      <p:pic>
        <p:nvPicPr>
          <p:cNvPr id="16387" name="图片 5" descr="Back">
            <a:hlinkClick r:id="rId3" action="ppaction://hlinksldjump"/>
          </p:cNvPr>
          <p:cNvPicPr>
            <a:picLocks noChangeAspect="1" noChangeArrowheads="1"/>
          </p:cNvPicPr>
          <p:nvPr/>
        </p:nvPicPr>
        <p:blipFill>
          <a:blip r:embed="rId4"/>
          <a:srcRect/>
          <a:stretch>
            <a:fillRect/>
          </a:stretch>
        </p:blipFill>
        <p:spPr bwMode="auto">
          <a:xfrm>
            <a:off x="7656513" y="47625"/>
            <a:ext cx="558800" cy="393700"/>
          </a:xfrm>
          <a:prstGeom prst="rect">
            <a:avLst/>
          </a:prstGeom>
          <a:noFill/>
          <a:ln w="9525">
            <a:noFill/>
            <a:miter lim="800000"/>
            <a:headEnd/>
            <a:tailEnd/>
          </a:ln>
        </p:spPr>
      </p:pic>
      <p:pic>
        <p:nvPicPr>
          <p:cNvPr id="16388" name="图片 6" descr="Home">
            <a:hlinkClick r:id="rId5" action="ppaction://hlinksldjump"/>
          </p:cNvPr>
          <p:cNvPicPr>
            <a:picLocks noChangeAspect="1" noChangeArrowheads="1"/>
          </p:cNvPicPr>
          <p:nvPr/>
        </p:nvPicPr>
        <p:blipFill>
          <a:blip r:embed="rId6"/>
          <a:srcRect/>
          <a:stretch>
            <a:fillRect/>
          </a:stretch>
        </p:blipFill>
        <p:spPr bwMode="auto">
          <a:xfrm>
            <a:off x="8331200" y="52388"/>
            <a:ext cx="484188" cy="441325"/>
          </a:xfrm>
          <a:prstGeom prst="rect">
            <a:avLst/>
          </a:prstGeom>
          <a:noFill/>
          <a:ln w="9525">
            <a:noFill/>
            <a:miter lim="800000"/>
            <a:headEnd/>
            <a:tailEnd/>
          </a:ln>
        </p:spPr>
      </p:pic>
      <p:sp>
        <p:nvSpPr>
          <p:cNvPr id="16389" name="文本框 11"/>
          <p:cNvSpPr txBox="1">
            <a:spLocks noChangeArrowheads="1"/>
          </p:cNvSpPr>
          <p:nvPr/>
        </p:nvSpPr>
        <p:spPr bwMode="auto">
          <a:xfrm>
            <a:off x="196850" y="31750"/>
            <a:ext cx="1843088" cy="461963"/>
          </a:xfrm>
          <a:prstGeom prst="rect">
            <a:avLst/>
          </a:prstGeom>
          <a:noFill/>
          <a:ln w="9525">
            <a:noFill/>
            <a:miter lim="800000"/>
            <a:headEnd/>
            <a:tailEnd/>
          </a:ln>
        </p:spPr>
        <p:txBody>
          <a:bodyPr wrap="none">
            <a:spAutoFit/>
          </a:bodyPr>
          <a:lstStyle/>
          <a:p>
            <a:pPr eaLnBrk="1" hangingPunct="1">
              <a:buFont typeface="Arial" charset="0"/>
              <a:buNone/>
            </a:pPr>
            <a:r>
              <a:rPr lang="en-US" altLang="zh-CN" sz="2400" dirty="0">
                <a:solidFill>
                  <a:schemeClr val="bg1"/>
                </a:solidFill>
                <a:latin typeface="Arial Black" pitchFamily="34" charset="0"/>
              </a:rPr>
              <a:t>Exercises</a:t>
            </a:r>
          </a:p>
        </p:txBody>
      </p:sp>
      <p:pic>
        <p:nvPicPr>
          <p:cNvPr id="16390" name="图片 12" descr="MORE"/>
          <p:cNvPicPr>
            <a:picLocks noChangeAspect="1" noChangeArrowheads="1"/>
          </p:cNvPicPr>
          <p:nvPr/>
        </p:nvPicPr>
        <p:blipFill>
          <a:blip r:embed="rId7"/>
          <a:srcRect/>
          <a:stretch>
            <a:fillRect/>
          </a:stretch>
        </p:blipFill>
        <p:spPr bwMode="auto">
          <a:xfrm>
            <a:off x="7991475" y="6262688"/>
            <a:ext cx="912813" cy="2286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
                                            <p:txEl>
                                              <p:pRg st="4" end="4"/>
                                            </p:txEl>
                                          </p:spTgt>
                                        </p:tgtEl>
                                        <p:attrNameLst>
                                          <p:attrName>style.visibility</p:attrName>
                                        </p:attrNameLst>
                                      </p:cBhvr>
                                      <p:to>
                                        <p:strVal val="visible"/>
                                      </p:to>
                                    </p:set>
                                    <p:animEffect transition="in" filter="dissolve">
                                      <p:cBhvr>
                                        <p:cTn id="7" dur="500"/>
                                        <p:tgtEl>
                                          <p:spTgt spid="10">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0">
                                            <p:txEl>
                                              <p:pRg st="6" end="6"/>
                                            </p:txEl>
                                          </p:spTgt>
                                        </p:tgtEl>
                                        <p:attrNameLst>
                                          <p:attrName>style.visibility</p:attrName>
                                        </p:attrNameLst>
                                      </p:cBhvr>
                                      <p:to>
                                        <p:strVal val="visible"/>
                                      </p:to>
                                    </p:set>
                                    <p:animEffect transition="in" filter="dissolve">
                                      <p:cBhvr>
                                        <p:cTn id="12" dur="500"/>
                                        <p:tgtEl>
                                          <p:spTgt spid="10">
                                            <p:txEl>
                                              <p:pRg st="6" end="6"/>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0">
                                            <p:txEl>
                                              <p:pRg st="8" end="8"/>
                                            </p:txEl>
                                          </p:spTgt>
                                        </p:tgtEl>
                                        <p:attrNameLst>
                                          <p:attrName>style.visibility</p:attrName>
                                        </p:attrNameLst>
                                      </p:cBhvr>
                                      <p:to>
                                        <p:strVal val="visible"/>
                                      </p:to>
                                    </p:set>
                                    <p:animEffect transition="in" filter="dissolve">
                                      <p:cBhvr>
                                        <p:cTn id="17" dur="500"/>
                                        <p:tgtEl>
                                          <p:spTgt spid="10">
                                            <p:txEl>
                                              <p:pRg st="8" end="8"/>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6390"/>
                                        </p:tgtEl>
                                        <p:attrNameLst>
                                          <p:attrName>style.visibility</p:attrName>
                                        </p:attrNameLst>
                                      </p:cBhvr>
                                      <p:to>
                                        <p:strVal val="visible"/>
                                      </p:to>
                                    </p:set>
                                    <p:animEffect transition="in" filter="dissolve">
                                      <p:cBhvr>
                                        <p:cTn id="22" dur="1000"/>
                                        <p:tgtEl>
                                          <p:spTgt spid="163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10" name="内容占位符 2"/>
          <p:cNvSpPr>
            <a:spLocks noGrp="1"/>
          </p:cNvSpPr>
          <p:nvPr>
            <p:ph idx="1"/>
          </p:nvPr>
        </p:nvSpPr>
        <p:spPr>
          <a:xfrm>
            <a:off x="184150" y="627063"/>
            <a:ext cx="8834438" cy="6065837"/>
          </a:xfrm>
        </p:spPr>
        <p:txBody>
          <a:bodyPr/>
          <a:lstStyle/>
          <a:p>
            <a:pPr algn="just" eaLnBrk="1" hangingPunct="1">
              <a:lnSpc>
                <a:spcPct val="100000"/>
              </a:lnSpc>
              <a:buNone/>
              <a:defRPr/>
            </a:pPr>
            <a:r>
              <a:rPr lang="en-US" dirty="0" smtClean="0"/>
              <a:t>4 The total amount was the </a:t>
            </a:r>
            <a:r>
              <a:rPr lang="en-US" u="sng" dirty="0" smtClean="0"/>
              <a:t>addition</a:t>
            </a:r>
            <a:r>
              <a:rPr lang="en-US" dirty="0" smtClean="0"/>
              <a:t> of all the numbers together.</a:t>
            </a:r>
          </a:p>
          <a:p>
            <a:pPr algn="just" eaLnBrk="1" hangingPunct="1">
              <a:lnSpc>
                <a:spcPct val="100000"/>
              </a:lnSpc>
              <a:buNone/>
              <a:defRPr/>
            </a:pPr>
            <a:r>
              <a:rPr lang="en-US" dirty="0" smtClean="0"/>
              <a:t>   </a:t>
            </a:r>
            <a:r>
              <a:rPr lang="en-US" dirty="0" smtClean="0">
                <a:solidFill>
                  <a:srgbClr val="C00000"/>
                </a:solidFill>
              </a:rPr>
              <a:t>sum</a:t>
            </a:r>
          </a:p>
          <a:p>
            <a:pPr algn="just" eaLnBrk="1" hangingPunct="1">
              <a:lnSpc>
                <a:spcPct val="100000"/>
              </a:lnSpc>
              <a:buNone/>
              <a:defRPr/>
            </a:pPr>
            <a:r>
              <a:rPr lang="en-US" dirty="0" smtClean="0"/>
              <a:t>5 I </a:t>
            </a:r>
            <a:r>
              <a:rPr lang="en-US" u="sng" dirty="0" smtClean="0"/>
              <a:t>sometimes</a:t>
            </a:r>
            <a:r>
              <a:rPr lang="en-US" dirty="0" smtClean="0"/>
              <a:t> see </a:t>
            </a:r>
            <a:r>
              <a:rPr lang="en-US" dirty="0" err="1" smtClean="0"/>
              <a:t>colours</a:t>
            </a:r>
            <a:r>
              <a:rPr lang="en-US" dirty="0" smtClean="0"/>
              <a:t> as sounds, and words as music.</a:t>
            </a:r>
          </a:p>
          <a:p>
            <a:pPr algn="just" eaLnBrk="1" hangingPunct="1">
              <a:lnSpc>
                <a:spcPct val="100000"/>
              </a:lnSpc>
              <a:buNone/>
              <a:defRPr/>
            </a:pPr>
            <a:r>
              <a:rPr lang="en-US" dirty="0" smtClean="0"/>
              <a:t>   </a:t>
            </a:r>
            <a:r>
              <a:rPr lang="en-US" dirty="0" smtClean="0">
                <a:solidFill>
                  <a:srgbClr val="C00000"/>
                </a:solidFill>
              </a:rPr>
              <a:t>occasionally</a:t>
            </a:r>
          </a:p>
          <a:p>
            <a:pPr algn="just" eaLnBrk="1" hangingPunct="1">
              <a:lnSpc>
                <a:spcPct val="100000"/>
              </a:lnSpc>
              <a:buNone/>
              <a:defRPr/>
            </a:pPr>
            <a:r>
              <a:rPr lang="en-US" dirty="0" smtClean="0"/>
              <a:t>6 He found the lecture difficult to follow not least because it was </a:t>
            </a:r>
            <a:r>
              <a:rPr lang="en-US" u="sng" dirty="0" smtClean="0"/>
              <a:t>especially</a:t>
            </a:r>
            <a:r>
              <a:rPr lang="en-US" dirty="0" smtClean="0"/>
              <a:t> hard to hear.</a:t>
            </a:r>
          </a:p>
          <a:p>
            <a:pPr algn="just" eaLnBrk="1" hangingPunct="1">
              <a:lnSpc>
                <a:spcPct val="100000"/>
              </a:lnSpc>
              <a:buNone/>
              <a:defRPr/>
            </a:pPr>
            <a:r>
              <a:rPr lang="en-US" dirty="0" smtClean="0"/>
              <a:t>   </a:t>
            </a:r>
            <a:r>
              <a:rPr lang="en-US" dirty="0" smtClean="0">
                <a:solidFill>
                  <a:srgbClr val="C00000"/>
                </a:solidFill>
              </a:rPr>
              <a:t>particularly</a:t>
            </a:r>
          </a:p>
          <a:p>
            <a:pPr algn="just" eaLnBrk="1" hangingPunct="1">
              <a:lnSpc>
                <a:spcPct val="100000"/>
              </a:lnSpc>
              <a:buNone/>
              <a:defRPr/>
            </a:pPr>
            <a:r>
              <a:rPr lang="en-US" dirty="0" smtClean="0"/>
              <a:t>7 The teacher </a:t>
            </a:r>
            <a:r>
              <a:rPr lang="en-US" u="sng" dirty="0" smtClean="0"/>
              <a:t>moved</a:t>
            </a:r>
            <a:r>
              <a:rPr lang="en-US" dirty="0" smtClean="0"/>
              <a:t> her hands </a:t>
            </a:r>
            <a:r>
              <a:rPr lang="en-US" u="sng" dirty="0" smtClean="0"/>
              <a:t>together backwards and forwards</a:t>
            </a:r>
            <a:r>
              <a:rPr lang="en-US" dirty="0" smtClean="0"/>
              <a:t>, as if to say, “I’m looking forward to this!</a:t>
            </a:r>
          </a:p>
          <a:p>
            <a:pPr eaLnBrk="1" hangingPunct="1">
              <a:lnSpc>
                <a:spcPct val="100000"/>
              </a:lnSpc>
              <a:buNone/>
              <a:defRPr/>
            </a:pPr>
            <a:r>
              <a:rPr lang="en-US" dirty="0" smtClean="0"/>
              <a:t>   </a:t>
            </a:r>
            <a:r>
              <a:rPr lang="en-US" dirty="0" smtClean="0">
                <a:solidFill>
                  <a:srgbClr val="C00000"/>
                </a:solidFill>
              </a:rPr>
              <a:t>rubbed</a:t>
            </a:r>
            <a:endParaRPr lang="zh-CN" altLang="en-US" dirty="0">
              <a:solidFill>
                <a:srgbClr val="C00000"/>
              </a:solidFill>
            </a:endParaRPr>
          </a:p>
        </p:txBody>
      </p:sp>
      <p:pic>
        <p:nvPicPr>
          <p:cNvPr id="16387" name="图片 5" descr="Back">
            <a:hlinkClick r:id="rId3" action="ppaction://hlinksldjump"/>
          </p:cNvPr>
          <p:cNvPicPr>
            <a:picLocks noChangeAspect="1" noChangeArrowheads="1"/>
          </p:cNvPicPr>
          <p:nvPr/>
        </p:nvPicPr>
        <p:blipFill>
          <a:blip r:embed="rId4"/>
          <a:srcRect/>
          <a:stretch>
            <a:fillRect/>
          </a:stretch>
        </p:blipFill>
        <p:spPr bwMode="auto">
          <a:xfrm>
            <a:off x="7656513" y="47625"/>
            <a:ext cx="558800" cy="393700"/>
          </a:xfrm>
          <a:prstGeom prst="rect">
            <a:avLst/>
          </a:prstGeom>
          <a:noFill/>
          <a:ln w="9525">
            <a:noFill/>
            <a:miter lim="800000"/>
            <a:headEnd/>
            <a:tailEnd/>
          </a:ln>
        </p:spPr>
      </p:pic>
      <p:pic>
        <p:nvPicPr>
          <p:cNvPr id="16388" name="图片 6" descr="Home">
            <a:hlinkClick r:id="rId5" action="ppaction://hlinksldjump"/>
          </p:cNvPr>
          <p:cNvPicPr>
            <a:picLocks noChangeAspect="1" noChangeArrowheads="1"/>
          </p:cNvPicPr>
          <p:nvPr/>
        </p:nvPicPr>
        <p:blipFill>
          <a:blip r:embed="rId6"/>
          <a:srcRect/>
          <a:stretch>
            <a:fillRect/>
          </a:stretch>
        </p:blipFill>
        <p:spPr bwMode="auto">
          <a:xfrm>
            <a:off x="8331200" y="52388"/>
            <a:ext cx="484188" cy="441325"/>
          </a:xfrm>
          <a:prstGeom prst="rect">
            <a:avLst/>
          </a:prstGeom>
          <a:noFill/>
          <a:ln w="9525">
            <a:noFill/>
            <a:miter lim="800000"/>
            <a:headEnd/>
            <a:tailEnd/>
          </a:ln>
        </p:spPr>
      </p:pic>
      <p:sp>
        <p:nvSpPr>
          <p:cNvPr id="16389" name="文本框 11"/>
          <p:cNvSpPr txBox="1">
            <a:spLocks noChangeArrowheads="1"/>
          </p:cNvSpPr>
          <p:nvPr/>
        </p:nvSpPr>
        <p:spPr bwMode="auto">
          <a:xfrm>
            <a:off x="196850" y="31750"/>
            <a:ext cx="1843088" cy="461963"/>
          </a:xfrm>
          <a:prstGeom prst="rect">
            <a:avLst/>
          </a:prstGeom>
          <a:noFill/>
          <a:ln w="9525">
            <a:noFill/>
            <a:miter lim="800000"/>
            <a:headEnd/>
            <a:tailEnd/>
          </a:ln>
        </p:spPr>
        <p:txBody>
          <a:bodyPr wrap="none">
            <a:spAutoFit/>
          </a:bodyPr>
          <a:lstStyle/>
          <a:p>
            <a:pPr eaLnBrk="1" hangingPunct="1">
              <a:buFont typeface="Arial" charset="0"/>
              <a:buNone/>
            </a:pPr>
            <a:r>
              <a:rPr lang="en-US" altLang="zh-CN" sz="2400" dirty="0">
                <a:solidFill>
                  <a:schemeClr val="bg1"/>
                </a:solidFill>
                <a:latin typeface="Arial Black" pitchFamily="34" charset="0"/>
              </a:rPr>
              <a:t>Exercises</a:t>
            </a:r>
          </a:p>
        </p:txBody>
      </p:sp>
      <p:pic>
        <p:nvPicPr>
          <p:cNvPr id="6" name="图片 2" descr="END"/>
          <p:cNvPicPr>
            <a:picLocks noChangeAspect="1" noChangeArrowheads="1"/>
          </p:cNvPicPr>
          <p:nvPr/>
        </p:nvPicPr>
        <p:blipFill>
          <a:blip r:embed="rId7"/>
          <a:srcRect/>
          <a:stretch>
            <a:fillRect/>
          </a:stretch>
        </p:blipFill>
        <p:spPr bwMode="auto">
          <a:xfrm>
            <a:off x="8379645" y="6341909"/>
            <a:ext cx="474663" cy="22542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
                                            <p:txEl>
                                              <p:pRg st="1" end="1"/>
                                            </p:txEl>
                                          </p:spTgt>
                                        </p:tgtEl>
                                        <p:attrNameLst>
                                          <p:attrName>style.visibility</p:attrName>
                                        </p:attrNameLst>
                                      </p:cBhvr>
                                      <p:to>
                                        <p:strVal val="visible"/>
                                      </p:to>
                                    </p:set>
                                    <p:animEffect transition="in" filter="dissolve">
                                      <p:cBhvr>
                                        <p:cTn id="7" dur="500"/>
                                        <p:tgtEl>
                                          <p:spTgt spid="10">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0">
                                            <p:txEl>
                                              <p:pRg st="3" end="3"/>
                                            </p:txEl>
                                          </p:spTgt>
                                        </p:tgtEl>
                                        <p:attrNameLst>
                                          <p:attrName>style.visibility</p:attrName>
                                        </p:attrNameLst>
                                      </p:cBhvr>
                                      <p:to>
                                        <p:strVal val="visible"/>
                                      </p:to>
                                    </p:set>
                                    <p:animEffect transition="in" filter="dissolve">
                                      <p:cBhvr>
                                        <p:cTn id="12" dur="500"/>
                                        <p:tgtEl>
                                          <p:spTgt spid="10">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0">
                                            <p:txEl>
                                              <p:pRg st="5" end="5"/>
                                            </p:txEl>
                                          </p:spTgt>
                                        </p:tgtEl>
                                        <p:attrNameLst>
                                          <p:attrName>style.visibility</p:attrName>
                                        </p:attrNameLst>
                                      </p:cBhvr>
                                      <p:to>
                                        <p:strVal val="visible"/>
                                      </p:to>
                                    </p:set>
                                    <p:animEffect transition="in" filter="dissolve">
                                      <p:cBhvr>
                                        <p:cTn id="17" dur="500"/>
                                        <p:tgtEl>
                                          <p:spTgt spid="10">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0">
                                            <p:txEl>
                                              <p:pRg st="7" end="7"/>
                                            </p:txEl>
                                          </p:spTgt>
                                        </p:tgtEl>
                                        <p:attrNameLst>
                                          <p:attrName>style.visibility</p:attrName>
                                        </p:attrNameLst>
                                      </p:cBhvr>
                                      <p:to>
                                        <p:strVal val="visible"/>
                                      </p:to>
                                    </p:set>
                                    <p:animEffect transition="in" filter="dissolve">
                                      <p:cBhvr>
                                        <p:cTn id="22" dur="500"/>
                                        <p:tgtEl>
                                          <p:spTgt spid="10">
                                            <p:txEl>
                                              <p:pRg st="7" end="7"/>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dissolve">
                                      <p:cBhvr>
                                        <p:cTn id="27"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10" name="内容占位符 2"/>
          <p:cNvSpPr>
            <a:spLocks noGrp="1"/>
          </p:cNvSpPr>
          <p:nvPr>
            <p:ph idx="1"/>
          </p:nvPr>
        </p:nvSpPr>
        <p:spPr>
          <a:xfrm>
            <a:off x="184150" y="627063"/>
            <a:ext cx="8834438" cy="6065837"/>
          </a:xfrm>
        </p:spPr>
        <p:txBody>
          <a:bodyPr/>
          <a:lstStyle/>
          <a:p>
            <a:pPr algn="just" eaLnBrk="1" hangingPunct="1">
              <a:lnSpc>
                <a:spcPct val="100000"/>
              </a:lnSpc>
              <a:buNone/>
              <a:defRPr/>
            </a:pPr>
            <a:r>
              <a:rPr lang="en-US" b="1" dirty="0" smtClean="0"/>
              <a:t>5 Answer the questions about the words and expressions below.</a:t>
            </a:r>
          </a:p>
          <a:p>
            <a:pPr algn="ctr" eaLnBrk="1" hangingPunct="1">
              <a:lnSpc>
                <a:spcPct val="100000"/>
              </a:lnSpc>
              <a:buNone/>
              <a:defRPr/>
            </a:pPr>
            <a:r>
              <a:rPr lang="en-US" dirty="0" smtClean="0">
                <a:solidFill>
                  <a:srgbClr val="C00000"/>
                </a:solidFill>
              </a:rPr>
              <a:t>affirm 	agony 	at length</a:t>
            </a:r>
          </a:p>
          <a:p>
            <a:pPr algn="ctr" eaLnBrk="1" hangingPunct="1">
              <a:lnSpc>
                <a:spcPct val="100000"/>
              </a:lnSpc>
              <a:buNone/>
              <a:defRPr/>
            </a:pPr>
            <a:r>
              <a:rPr lang="en-US" dirty="0" smtClean="0">
                <a:solidFill>
                  <a:srgbClr val="C00000"/>
                </a:solidFill>
              </a:rPr>
              <a:t> glimpse	on purpose 		presence 	radical</a:t>
            </a:r>
          </a:p>
          <a:p>
            <a:pPr algn="just" eaLnBrk="1" hangingPunct="1">
              <a:lnSpc>
                <a:spcPct val="100000"/>
              </a:lnSpc>
              <a:buNone/>
              <a:defRPr/>
            </a:pPr>
            <a:r>
              <a:rPr lang="en-US" smtClean="0"/>
              <a:t>1 If someone </a:t>
            </a:r>
            <a:r>
              <a:rPr lang="en-US" i="1" smtClean="0"/>
              <a:t>affirmed </a:t>
            </a:r>
            <a:r>
              <a:rPr lang="en-US" smtClean="0"/>
              <a:t>something, did they show (a) they respected and approved of it, or (b) disrespected or disapproved of it?</a:t>
            </a:r>
          </a:p>
          <a:p>
            <a:pPr algn="just" eaLnBrk="1" hangingPunct="1">
              <a:lnSpc>
                <a:spcPct val="100000"/>
              </a:lnSpc>
              <a:buNone/>
              <a:defRPr/>
            </a:pPr>
            <a:r>
              <a:rPr lang="en-US" smtClean="0"/>
              <a:t>2 If you are </a:t>
            </a:r>
            <a:r>
              <a:rPr lang="en-US" i="1" smtClean="0"/>
              <a:t>in agony </a:t>
            </a:r>
            <a:r>
              <a:rPr lang="en-US" smtClean="0"/>
              <a:t>about something, do you feel (a) in pain and uncomfortable, or (b) happy and comfortable?</a:t>
            </a:r>
          </a:p>
          <a:p>
            <a:pPr algn="just" eaLnBrk="1" hangingPunct="1">
              <a:lnSpc>
                <a:spcPct val="100000"/>
              </a:lnSpc>
              <a:buNone/>
              <a:defRPr/>
            </a:pPr>
            <a:r>
              <a:rPr lang="en-US" smtClean="0"/>
              <a:t>3 If someone speaks </a:t>
            </a:r>
            <a:r>
              <a:rPr lang="en-US" i="1" smtClean="0"/>
              <a:t>at length</a:t>
            </a:r>
            <a:r>
              <a:rPr lang="en-US" smtClean="0"/>
              <a:t>, do they speak (a) for a long time, or (b) for a short time?</a:t>
            </a:r>
          </a:p>
          <a:p>
            <a:pPr algn="just" eaLnBrk="1" hangingPunct="1">
              <a:lnSpc>
                <a:spcPct val="100000"/>
              </a:lnSpc>
              <a:buNone/>
              <a:defRPr/>
            </a:pPr>
            <a:r>
              <a:rPr lang="en-US" smtClean="0"/>
              <a:t/>
            </a:r>
            <a:br>
              <a:rPr lang="en-US" smtClean="0"/>
            </a:br>
            <a:endParaRPr lang="zh-CN" altLang="en-US" dirty="0"/>
          </a:p>
        </p:txBody>
      </p:sp>
      <p:pic>
        <p:nvPicPr>
          <p:cNvPr id="16387" name="图片 5" descr="Back">
            <a:hlinkClick r:id="rId3" action="ppaction://hlinksldjump"/>
          </p:cNvPr>
          <p:cNvPicPr>
            <a:picLocks noChangeAspect="1" noChangeArrowheads="1"/>
          </p:cNvPicPr>
          <p:nvPr/>
        </p:nvPicPr>
        <p:blipFill>
          <a:blip r:embed="rId4"/>
          <a:srcRect/>
          <a:stretch>
            <a:fillRect/>
          </a:stretch>
        </p:blipFill>
        <p:spPr bwMode="auto">
          <a:xfrm>
            <a:off x="7656513" y="47625"/>
            <a:ext cx="558800" cy="393700"/>
          </a:xfrm>
          <a:prstGeom prst="rect">
            <a:avLst/>
          </a:prstGeom>
          <a:noFill/>
          <a:ln w="9525">
            <a:noFill/>
            <a:miter lim="800000"/>
            <a:headEnd/>
            <a:tailEnd/>
          </a:ln>
        </p:spPr>
      </p:pic>
      <p:pic>
        <p:nvPicPr>
          <p:cNvPr id="16388" name="图片 6" descr="Home">
            <a:hlinkClick r:id="rId5" action="ppaction://hlinksldjump"/>
          </p:cNvPr>
          <p:cNvPicPr>
            <a:picLocks noChangeAspect="1" noChangeArrowheads="1"/>
          </p:cNvPicPr>
          <p:nvPr/>
        </p:nvPicPr>
        <p:blipFill>
          <a:blip r:embed="rId6"/>
          <a:srcRect/>
          <a:stretch>
            <a:fillRect/>
          </a:stretch>
        </p:blipFill>
        <p:spPr bwMode="auto">
          <a:xfrm>
            <a:off x="8331200" y="52388"/>
            <a:ext cx="484188" cy="441325"/>
          </a:xfrm>
          <a:prstGeom prst="rect">
            <a:avLst/>
          </a:prstGeom>
          <a:noFill/>
          <a:ln w="9525">
            <a:noFill/>
            <a:miter lim="800000"/>
            <a:headEnd/>
            <a:tailEnd/>
          </a:ln>
        </p:spPr>
      </p:pic>
      <p:sp>
        <p:nvSpPr>
          <p:cNvPr id="16389" name="文本框 11"/>
          <p:cNvSpPr txBox="1">
            <a:spLocks noChangeArrowheads="1"/>
          </p:cNvSpPr>
          <p:nvPr/>
        </p:nvSpPr>
        <p:spPr bwMode="auto">
          <a:xfrm>
            <a:off x="196850" y="31750"/>
            <a:ext cx="1843088" cy="461963"/>
          </a:xfrm>
          <a:prstGeom prst="rect">
            <a:avLst/>
          </a:prstGeom>
          <a:noFill/>
          <a:ln w="9525">
            <a:noFill/>
            <a:miter lim="800000"/>
            <a:headEnd/>
            <a:tailEnd/>
          </a:ln>
        </p:spPr>
        <p:txBody>
          <a:bodyPr wrap="none">
            <a:spAutoFit/>
          </a:bodyPr>
          <a:lstStyle/>
          <a:p>
            <a:pPr eaLnBrk="1" hangingPunct="1">
              <a:buFont typeface="Arial" charset="0"/>
              <a:buNone/>
            </a:pPr>
            <a:r>
              <a:rPr lang="en-US" altLang="zh-CN" sz="2400" dirty="0">
                <a:solidFill>
                  <a:schemeClr val="bg1"/>
                </a:solidFill>
                <a:latin typeface="Arial Black" pitchFamily="34" charset="0"/>
              </a:rPr>
              <a:t>Exercises</a:t>
            </a:r>
          </a:p>
        </p:txBody>
      </p:sp>
      <p:pic>
        <p:nvPicPr>
          <p:cNvPr id="16390" name="图片 12" descr="MORE"/>
          <p:cNvPicPr>
            <a:picLocks noChangeAspect="1" noChangeArrowheads="1"/>
          </p:cNvPicPr>
          <p:nvPr/>
        </p:nvPicPr>
        <p:blipFill>
          <a:blip r:embed="rId7"/>
          <a:srcRect/>
          <a:stretch>
            <a:fillRect/>
          </a:stretch>
        </p:blipFill>
        <p:spPr bwMode="auto">
          <a:xfrm>
            <a:off x="7991475" y="6262688"/>
            <a:ext cx="912813" cy="228600"/>
          </a:xfrm>
          <a:prstGeom prst="rect">
            <a:avLst/>
          </a:prstGeom>
          <a:noFill/>
          <a:ln w="9525">
            <a:noFill/>
            <a:miter lim="800000"/>
            <a:headEnd/>
            <a:tailEnd/>
          </a:ln>
        </p:spPr>
      </p:pic>
      <p:sp>
        <p:nvSpPr>
          <p:cNvPr id="7" name="内容占位符 2"/>
          <p:cNvSpPr txBox="1">
            <a:spLocks/>
          </p:cNvSpPr>
          <p:nvPr/>
        </p:nvSpPr>
        <p:spPr bwMode="auto">
          <a:xfrm>
            <a:off x="184151" y="627063"/>
            <a:ext cx="8834438" cy="606583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228600" marR="0" lvl="0" indent="-227013" algn="just" defTabSz="914400" rtl="0" eaLnBrk="1" fontAlgn="base" latinLnBrk="0" hangingPunct="1">
              <a:lnSpc>
                <a:spcPct val="100000"/>
              </a:lnSpc>
              <a:spcBef>
                <a:spcPts val="1000"/>
              </a:spcBef>
              <a:spcAft>
                <a:spcPct val="0"/>
              </a:spcAft>
              <a:buClrTx/>
              <a:buSzTx/>
              <a:buFont typeface="Arial" charset="0"/>
              <a:buNone/>
              <a:tabLst/>
              <a:defRPr/>
            </a:pPr>
            <a:r>
              <a:rPr kumimoji="0" lang="en-US" sz="2800" b="1" i="0" u="none" strike="noStrike" kern="1200" cap="none" spc="0" normalizeH="0" baseline="0" noProof="0" dirty="0" smtClean="0">
                <a:ln>
                  <a:noFill/>
                </a:ln>
                <a:solidFill>
                  <a:schemeClr val="tx1"/>
                </a:solidFill>
                <a:effectLst/>
                <a:uLnTx/>
                <a:uFillTx/>
                <a:latin typeface="+mn-lt"/>
                <a:ea typeface="+mn-ea"/>
                <a:cs typeface="+mn-cs"/>
              </a:rPr>
              <a:t>5 Answer the questions about the words and expressions below.</a:t>
            </a:r>
          </a:p>
          <a:p>
            <a:pPr marL="228600" marR="0" lvl="0" indent="-227013" algn="ctr" defTabSz="914400" rtl="0" eaLnBrk="1" fontAlgn="base" latinLnBrk="0" hangingPunct="1">
              <a:lnSpc>
                <a:spcPct val="100000"/>
              </a:lnSpc>
              <a:spcBef>
                <a:spcPts val="1000"/>
              </a:spcBef>
              <a:spcAft>
                <a:spcPct val="0"/>
              </a:spcAft>
              <a:buClrTx/>
              <a:buSzTx/>
              <a:buFont typeface="Arial" charset="0"/>
              <a:buNone/>
              <a:tabLst/>
              <a:defRPr/>
            </a:pPr>
            <a:r>
              <a:rPr kumimoji="0" lang="en-US" sz="2800" b="0" i="0" u="none" strike="noStrike" kern="1200" cap="none" spc="0" normalizeH="0" baseline="0" noProof="0" dirty="0" smtClean="0">
                <a:ln>
                  <a:noFill/>
                </a:ln>
                <a:solidFill>
                  <a:srgbClr val="C00000"/>
                </a:solidFill>
                <a:effectLst/>
                <a:uLnTx/>
                <a:uFillTx/>
                <a:latin typeface="+mn-lt"/>
                <a:ea typeface="+mn-ea"/>
                <a:cs typeface="+mn-cs"/>
              </a:rPr>
              <a:t>affirm 	agony 	at length</a:t>
            </a:r>
          </a:p>
          <a:p>
            <a:pPr marL="228600" marR="0" lvl="0" indent="-227013" algn="ctr" defTabSz="914400" rtl="0" eaLnBrk="1" fontAlgn="base" latinLnBrk="0" hangingPunct="1">
              <a:lnSpc>
                <a:spcPct val="100000"/>
              </a:lnSpc>
              <a:spcBef>
                <a:spcPts val="1000"/>
              </a:spcBef>
              <a:spcAft>
                <a:spcPct val="0"/>
              </a:spcAft>
              <a:buClrTx/>
              <a:buSzTx/>
              <a:buFont typeface="Arial" charset="0"/>
              <a:buNone/>
              <a:tabLst/>
              <a:defRPr/>
            </a:pPr>
            <a:r>
              <a:rPr kumimoji="0" lang="en-US" sz="2800" b="0" i="0" u="none" strike="noStrike" kern="1200" cap="none" spc="0" normalizeH="0" baseline="0" noProof="0" dirty="0" smtClean="0">
                <a:ln>
                  <a:noFill/>
                </a:ln>
                <a:solidFill>
                  <a:srgbClr val="C00000"/>
                </a:solidFill>
                <a:effectLst/>
                <a:uLnTx/>
                <a:uFillTx/>
                <a:latin typeface="+mn-lt"/>
                <a:ea typeface="+mn-ea"/>
                <a:cs typeface="+mn-cs"/>
              </a:rPr>
              <a:t> glimpse	on purpose 		presence 	radical</a:t>
            </a:r>
          </a:p>
          <a:p>
            <a:pPr marL="228600" marR="0" lvl="0" indent="-227013" algn="just" defTabSz="914400" rtl="0" eaLnBrk="1" fontAlgn="base" latinLnBrk="0" hangingPunct="1">
              <a:lnSpc>
                <a:spcPct val="100000"/>
              </a:lnSpc>
              <a:spcBef>
                <a:spcPts val="1000"/>
              </a:spcBef>
              <a:spcAft>
                <a:spcPct val="0"/>
              </a:spcAft>
              <a:buClrTx/>
              <a:buSzTx/>
              <a:buFont typeface="Arial" charset="0"/>
              <a:buNone/>
              <a:tabLst/>
              <a:defRPr/>
            </a:pPr>
            <a:r>
              <a:rPr kumimoji="0" lang="en-US" sz="2800" b="0" i="0" u="none" strike="noStrike" kern="1200" cap="none" spc="0" normalizeH="0" baseline="0" noProof="0" dirty="0" smtClean="0">
                <a:ln>
                  <a:noFill/>
                </a:ln>
                <a:solidFill>
                  <a:schemeClr val="tx1"/>
                </a:solidFill>
                <a:effectLst/>
                <a:uLnTx/>
                <a:uFillTx/>
                <a:latin typeface="+mn-lt"/>
                <a:ea typeface="+mn-ea"/>
                <a:cs typeface="+mn-cs"/>
              </a:rPr>
              <a:t>1 If someone </a:t>
            </a:r>
            <a:r>
              <a:rPr kumimoji="0" lang="en-US" sz="2800" b="0" i="1" u="none" strike="noStrike" kern="1200" cap="none" spc="0" normalizeH="0" baseline="0" noProof="0" dirty="0" smtClean="0">
                <a:ln>
                  <a:noFill/>
                </a:ln>
                <a:solidFill>
                  <a:schemeClr val="tx1"/>
                </a:solidFill>
                <a:effectLst/>
                <a:uLnTx/>
                <a:uFillTx/>
                <a:latin typeface="+mn-lt"/>
                <a:ea typeface="+mn-ea"/>
                <a:cs typeface="+mn-cs"/>
              </a:rPr>
              <a:t>affirmed </a:t>
            </a:r>
            <a:r>
              <a:rPr kumimoji="0" lang="en-US" sz="2800" b="0" i="0" u="none" strike="noStrike" kern="1200" cap="none" spc="0" normalizeH="0" baseline="0" noProof="0" dirty="0" smtClean="0">
                <a:ln>
                  <a:noFill/>
                </a:ln>
                <a:solidFill>
                  <a:schemeClr val="tx1"/>
                </a:solidFill>
                <a:effectLst/>
                <a:uLnTx/>
                <a:uFillTx/>
                <a:latin typeface="+mn-lt"/>
                <a:ea typeface="+mn-ea"/>
                <a:cs typeface="+mn-cs"/>
              </a:rPr>
              <a:t>something, did they show </a:t>
            </a:r>
            <a:r>
              <a:rPr kumimoji="0" lang="en-US" sz="2800" b="0" i="0" u="none" strike="noStrike" kern="1200" cap="none" spc="0" normalizeH="0" baseline="0" noProof="0" dirty="0" smtClean="0">
                <a:ln>
                  <a:noFill/>
                </a:ln>
                <a:solidFill>
                  <a:srgbClr val="C00000"/>
                </a:solidFill>
                <a:effectLst/>
                <a:uLnTx/>
                <a:uFillTx/>
                <a:latin typeface="+mn-lt"/>
                <a:ea typeface="+mn-ea"/>
                <a:cs typeface="+mn-cs"/>
              </a:rPr>
              <a:t>(a) they respected and approved of it</a:t>
            </a:r>
            <a:r>
              <a:rPr kumimoji="0" lang="en-US" sz="2800" b="0" i="0" u="none" strike="noStrike" kern="1200" cap="none" spc="0" normalizeH="0" baseline="0" noProof="0" dirty="0" smtClean="0">
                <a:ln>
                  <a:noFill/>
                </a:ln>
                <a:solidFill>
                  <a:schemeClr val="tx1"/>
                </a:solidFill>
                <a:effectLst/>
                <a:uLnTx/>
                <a:uFillTx/>
                <a:latin typeface="+mn-lt"/>
                <a:ea typeface="+mn-ea"/>
                <a:cs typeface="+mn-cs"/>
              </a:rPr>
              <a:t>, or (b) disrespected or disapproved of it?</a:t>
            </a:r>
          </a:p>
          <a:p>
            <a:pPr marL="228600" marR="0" lvl="0" indent="-227013" algn="just" defTabSz="914400" rtl="0" eaLnBrk="1" fontAlgn="base" latinLnBrk="0" hangingPunct="1">
              <a:lnSpc>
                <a:spcPct val="100000"/>
              </a:lnSpc>
              <a:spcBef>
                <a:spcPts val="1000"/>
              </a:spcBef>
              <a:spcAft>
                <a:spcPct val="0"/>
              </a:spcAft>
              <a:buClrTx/>
              <a:buSzTx/>
              <a:buFont typeface="Arial" charset="0"/>
              <a:buNone/>
              <a:tabLst/>
              <a:defRPr/>
            </a:pPr>
            <a:r>
              <a:rPr kumimoji="0" lang="en-US" sz="2800" b="0" i="0" u="none" strike="noStrike" kern="1200" cap="none" spc="0" normalizeH="0" baseline="0" noProof="0" dirty="0" smtClean="0">
                <a:ln>
                  <a:noFill/>
                </a:ln>
                <a:solidFill>
                  <a:schemeClr val="tx1"/>
                </a:solidFill>
                <a:effectLst/>
                <a:uLnTx/>
                <a:uFillTx/>
                <a:latin typeface="+mn-lt"/>
                <a:ea typeface="+mn-ea"/>
                <a:cs typeface="+mn-cs"/>
              </a:rPr>
              <a:t>2 If you are </a:t>
            </a:r>
            <a:r>
              <a:rPr kumimoji="0" lang="en-US" sz="2800" b="0" i="1" u="none" strike="noStrike" kern="1200" cap="none" spc="0" normalizeH="0" baseline="0" noProof="0" dirty="0" smtClean="0">
                <a:ln>
                  <a:noFill/>
                </a:ln>
                <a:solidFill>
                  <a:schemeClr val="tx1"/>
                </a:solidFill>
                <a:effectLst/>
                <a:uLnTx/>
                <a:uFillTx/>
                <a:latin typeface="+mn-lt"/>
                <a:ea typeface="+mn-ea"/>
                <a:cs typeface="+mn-cs"/>
              </a:rPr>
              <a:t>in agony </a:t>
            </a:r>
            <a:r>
              <a:rPr kumimoji="0" lang="en-US" sz="2800" b="0" i="0" u="none" strike="noStrike" kern="1200" cap="none" spc="0" normalizeH="0" baseline="0" noProof="0" dirty="0" smtClean="0">
                <a:ln>
                  <a:noFill/>
                </a:ln>
                <a:solidFill>
                  <a:schemeClr val="tx1"/>
                </a:solidFill>
                <a:effectLst/>
                <a:uLnTx/>
                <a:uFillTx/>
                <a:latin typeface="+mn-lt"/>
                <a:ea typeface="+mn-ea"/>
                <a:cs typeface="+mn-cs"/>
              </a:rPr>
              <a:t>about something, do you feel </a:t>
            </a:r>
            <a:r>
              <a:rPr kumimoji="0" lang="en-US" sz="2800" b="0" i="0" u="none" strike="noStrike" kern="1200" cap="none" spc="0" normalizeH="0" baseline="0" noProof="0" dirty="0" smtClean="0">
                <a:ln>
                  <a:noFill/>
                </a:ln>
                <a:solidFill>
                  <a:srgbClr val="C00000"/>
                </a:solidFill>
                <a:effectLst/>
                <a:uLnTx/>
                <a:uFillTx/>
                <a:latin typeface="+mn-lt"/>
                <a:ea typeface="+mn-ea"/>
                <a:cs typeface="+mn-cs"/>
              </a:rPr>
              <a:t>(a) in pain and uncomfortable</a:t>
            </a:r>
            <a:r>
              <a:rPr kumimoji="0" lang="en-US" sz="2800" b="0" i="0" u="none" strike="noStrike" kern="1200" cap="none" spc="0" normalizeH="0" baseline="0" noProof="0" dirty="0" smtClean="0">
                <a:ln>
                  <a:noFill/>
                </a:ln>
                <a:solidFill>
                  <a:schemeClr val="tx1"/>
                </a:solidFill>
                <a:effectLst/>
                <a:uLnTx/>
                <a:uFillTx/>
                <a:latin typeface="+mn-lt"/>
                <a:ea typeface="+mn-ea"/>
                <a:cs typeface="+mn-cs"/>
              </a:rPr>
              <a:t>, or (b) happy and comfortable?</a:t>
            </a:r>
          </a:p>
          <a:p>
            <a:pPr marL="228600" marR="0" lvl="0" indent="-227013" algn="just" defTabSz="914400" rtl="0" eaLnBrk="1" fontAlgn="base" latinLnBrk="0" hangingPunct="1">
              <a:lnSpc>
                <a:spcPct val="100000"/>
              </a:lnSpc>
              <a:spcBef>
                <a:spcPts val="1000"/>
              </a:spcBef>
              <a:spcAft>
                <a:spcPct val="0"/>
              </a:spcAft>
              <a:buClrTx/>
              <a:buSzTx/>
              <a:buFont typeface="Arial" charset="0"/>
              <a:buNone/>
              <a:tabLst/>
              <a:defRPr/>
            </a:pPr>
            <a:r>
              <a:rPr kumimoji="0" lang="en-US" sz="2800" b="0" i="0" u="none" strike="noStrike" kern="1200" cap="none" spc="0" normalizeH="0" baseline="0" noProof="0" dirty="0" smtClean="0">
                <a:ln>
                  <a:noFill/>
                </a:ln>
                <a:solidFill>
                  <a:schemeClr val="tx1"/>
                </a:solidFill>
                <a:effectLst/>
                <a:uLnTx/>
                <a:uFillTx/>
                <a:latin typeface="+mn-lt"/>
                <a:ea typeface="+mn-ea"/>
                <a:cs typeface="+mn-cs"/>
              </a:rPr>
              <a:t>3 If someone speaks </a:t>
            </a:r>
            <a:r>
              <a:rPr kumimoji="0" lang="en-US" sz="2800" b="0" i="1" u="none" strike="noStrike" kern="1200" cap="none" spc="0" normalizeH="0" baseline="0" noProof="0" dirty="0" smtClean="0">
                <a:ln>
                  <a:noFill/>
                </a:ln>
                <a:solidFill>
                  <a:schemeClr val="tx1"/>
                </a:solidFill>
                <a:effectLst/>
                <a:uLnTx/>
                <a:uFillTx/>
                <a:latin typeface="+mn-lt"/>
                <a:ea typeface="+mn-ea"/>
                <a:cs typeface="+mn-cs"/>
              </a:rPr>
              <a:t>at length</a:t>
            </a:r>
            <a:r>
              <a:rPr kumimoji="0" lang="en-US" sz="2800" b="0" i="0" u="none" strike="noStrike" kern="1200" cap="none" spc="0" normalizeH="0" baseline="0" noProof="0" dirty="0" smtClean="0">
                <a:ln>
                  <a:noFill/>
                </a:ln>
                <a:solidFill>
                  <a:schemeClr val="tx1"/>
                </a:solidFill>
                <a:effectLst/>
                <a:uLnTx/>
                <a:uFillTx/>
                <a:latin typeface="+mn-lt"/>
                <a:ea typeface="+mn-ea"/>
                <a:cs typeface="+mn-cs"/>
              </a:rPr>
              <a:t>, do they speak </a:t>
            </a:r>
            <a:r>
              <a:rPr kumimoji="0" lang="en-US" sz="2800" b="0" i="0" u="none" strike="noStrike" kern="1200" cap="none" spc="0" normalizeH="0" baseline="0" noProof="0" dirty="0" smtClean="0">
                <a:ln>
                  <a:noFill/>
                </a:ln>
                <a:solidFill>
                  <a:srgbClr val="C00000"/>
                </a:solidFill>
                <a:effectLst/>
                <a:uLnTx/>
                <a:uFillTx/>
                <a:latin typeface="+mn-lt"/>
                <a:ea typeface="+mn-ea"/>
                <a:cs typeface="+mn-cs"/>
              </a:rPr>
              <a:t>(a) for a long time</a:t>
            </a:r>
            <a:r>
              <a:rPr kumimoji="0" lang="en-US" sz="2800" b="0" i="0" u="none" strike="noStrike" kern="1200" cap="none" spc="0" normalizeH="0" baseline="0" noProof="0" dirty="0" smtClean="0">
                <a:ln>
                  <a:noFill/>
                </a:ln>
                <a:solidFill>
                  <a:schemeClr val="tx1"/>
                </a:solidFill>
                <a:effectLst/>
                <a:uLnTx/>
                <a:uFillTx/>
                <a:latin typeface="+mn-lt"/>
                <a:ea typeface="+mn-ea"/>
                <a:cs typeface="+mn-cs"/>
              </a:rPr>
              <a:t>, or (b) for a short time?</a:t>
            </a:r>
          </a:p>
          <a:p>
            <a:pPr marL="228600" marR="0" lvl="0" indent="-227013" algn="just" defTabSz="914400" rtl="0" eaLnBrk="1" fontAlgn="base" latinLnBrk="0" hangingPunct="1">
              <a:lnSpc>
                <a:spcPct val="100000"/>
              </a:lnSpc>
              <a:spcBef>
                <a:spcPts val="1000"/>
              </a:spcBef>
              <a:spcAft>
                <a:spcPct val="0"/>
              </a:spcAft>
              <a:buClrTx/>
              <a:buSzTx/>
              <a:buFont typeface="Arial" charset="0"/>
              <a:buNone/>
              <a:tabLst/>
              <a:defRPr/>
            </a:pPr>
            <a:r>
              <a:rPr kumimoji="0" lang="en-US" sz="2800" b="0" i="0" u="none" strike="noStrike" kern="1200" cap="none" spc="0" normalizeH="0" baseline="0" noProof="0" dirty="0" smtClean="0">
                <a:ln>
                  <a:noFill/>
                </a:ln>
                <a:solidFill>
                  <a:schemeClr val="tx1"/>
                </a:solidFill>
                <a:effectLst/>
                <a:uLnTx/>
                <a:uFillTx/>
                <a:latin typeface="+mn-lt"/>
                <a:ea typeface="+mn-ea"/>
                <a:cs typeface="+mn-cs"/>
              </a:rPr>
              <a:t/>
            </a:r>
            <a:br>
              <a:rPr kumimoji="0" lang="en-US" sz="2800" b="0" i="0" u="none" strike="noStrike" kern="1200" cap="none" spc="0" normalizeH="0" baseline="0" noProof="0" dirty="0" smtClean="0">
                <a:ln>
                  <a:noFill/>
                </a:ln>
                <a:solidFill>
                  <a:schemeClr val="tx1"/>
                </a:solidFill>
                <a:effectLst/>
                <a:uLnTx/>
                <a:uFillTx/>
                <a:latin typeface="+mn-lt"/>
                <a:ea typeface="+mn-ea"/>
                <a:cs typeface="+mn-cs"/>
              </a:rPr>
            </a:br>
            <a:endParaRPr kumimoji="0" lang="zh-CN" altLang="en-US" sz="2800" b="0" i="0" u="none" strike="noStrike" kern="1200" cap="none" spc="0" normalizeH="0" baseline="0" noProof="0" dirty="0">
              <a:ln>
                <a:noFill/>
              </a:ln>
              <a:solidFill>
                <a:schemeClr val="tx1"/>
              </a:solidFill>
              <a:effectLst/>
              <a:uLnTx/>
              <a:uFillTx/>
              <a:latin typeface="+mn-lt"/>
              <a:ea typeface="+mn-ea"/>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xEl>
                                              <p:pRg st="3" end="3"/>
                                            </p:txEl>
                                          </p:spTgt>
                                        </p:tgtEl>
                                        <p:attrNameLst>
                                          <p:attrName>style.visibility</p:attrName>
                                        </p:attrNameLst>
                                      </p:cBhvr>
                                      <p:to>
                                        <p:strVal val="visible"/>
                                      </p:to>
                                    </p:set>
                                    <p:animEffect transition="in" filter="dissolve">
                                      <p:cBhvr>
                                        <p:cTn id="7" dur="500"/>
                                        <p:tgtEl>
                                          <p:spTgt spid="7">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7">
                                            <p:txEl>
                                              <p:pRg st="4" end="4"/>
                                            </p:txEl>
                                          </p:spTgt>
                                        </p:tgtEl>
                                        <p:attrNameLst>
                                          <p:attrName>style.visibility</p:attrName>
                                        </p:attrNameLst>
                                      </p:cBhvr>
                                      <p:to>
                                        <p:strVal val="visible"/>
                                      </p:to>
                                    </p:set>
                                    <p:animEffect transition="in" filter="dissolve">
                                      <p:cBhvr>
                                        <p:cTn id="12" dur="500"/>
                                        <p:tgtEl>
                                          <p:spTgt spid="7">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7">
                                            <p:txEl>
                                              <p:pRg st="5" end="5"/>
                                            </p:txEl>
                                          </p:spTgt>
                                        </p:tgtEl>
                                        <p:attrNameLst>
                                          <p:attrName>style.visibility</p:attrName>
                                        </p:attrNameLst>
                                      </p:cBhvr>
                                      <p:to>
                                        <p:strVal val="visible"/>
                                      </p:to>
                                    </p:set>
                                    <p:animEffect transition="in" filter="dissolve">
                                      <p:cBhvr>
                                        <p:cTn id="17" dur="500"/>
                                        <p:tgtEl>
                                          <p:spTgt spid="7">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6390"/>
                                        </p:tgtEl>
                                        <p:attrNameLst>
                                          <p:attrName>style.visibility</p:attrName>
                                        </p:attrNameLst>
                                      </p:cBhvr>
                                      <p:to>
                                        <p:strVal val="visible"/>
                                      </p:to>
                                    </p:set>
                                    <p:animEffect transition="in" filter="dissolve">
                                      <p:cBhvr>
                                        <p:cTn id="22" dur="1000"/>
                                        <p:tgtEl>
                                          <p:spTgt spid="163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10" name="内容占位符 2"/>
          <p:cNvSpPr>
            <a:spLocks noGrp="1"/>
          </p:cNvSpPr>
          <p:nvPr>
            <p:ph idx="1"/>
          </p:nvPr>
        </p:nvSpPr>
        <p:spPr>
          <a:xfrm>
            <a:off x="184150" y="627063"/>
            <a:ext cx="8834438" cy="6065837"/>
          </a:xfrm>
        </p:spPr>
        <p:txBody>
          <a:bodyPr/>
          <a:lstStyle/>
          <a:p>
            <a:pPr lvl="0" algn="ctr" eaLnBrk="1" hangingPunct="1">
              <a:lnSpc>
                <a:spcPct val="100000"/>
              </a:lnSpc>
              <a:buNone/>
              <a:defRPr/>
            </a:pPr>
            <a:r>
              <a:rPr lang="en-US" dirty="0" smtClean="0">
                <a:solidFill>
                  <a:srgbClr val="C00000"/>
                </a:solidFill>
              </a:rPr>
              <a:t>affirm 	agony 	at length</a:t>
            </a:r>
          </a:p>
          <a:p>
            <a:pPr lvl="0" algn="ctr" eaLnBrk="1" hangingPunct="1">
              <a:lnSpc>
                <a:spcPct val="100000"/>
              </a:lnSpc>
              <a:buNone/>
              <a:defRPr/>
            </a:pPr>
            <a:r>
              <a:rPr lang="en-US" dirty="0" smtClean="0">
                <a:solidFill>
                  <a:srgbClr val="C00000"/>
                </a:solidFill>
              </a:rPr>
              <a:t> glimpse	on purpose 		presence 	radical</a:t>
            </a:r>
          </a:p>
          <a:p>
            <a:pPr lvl="0" algn="just" eaLnBrk="1" hangingPunct="1">
              <a:lnSpc>
                <a:spcPct val="100000"/>
              </a:lnSpc>
              <a:buNone/>
              <a:defRPr/>
            </a:pPr>
            <a:r>
              <a:rPr lang="en-US" dirty="0" smtClean="0"/>
              <a:t>4 If you </a:t>
            </a:r>
            <a:r>
              <a:rPr lang="en-US" i="1" dirty="0" smtClean="0"/>
              <a:t>get a glimpse of </a:t>
            </a:r>
            <a:r>
              <a:rPr lang="en-US" dirty="0" smtClean="0"/>
              <a:t>something, do you see it (a) clearly and for a long time, or (b) not very clearly and for a short time?</a:t>
            </a:r>
          </a:p>
          <a:p>
            <a:pPr lvl="0" algn="just" eaLnBrk="1" hangingPunct="1">
              <a:lnSpc>
                <a:spcPct val="100000"/>
              </a:lnSpc>
              <a:buNone/>
              <a:defRPr/>
            </a:pPr>
            <a:r>
              <a:rPr lang="en-US" dirty="0" smtClean="0"/>
              <a:t>5 If you do something </a:t>
            </a:r>
            <a:r>
              <a:rPr lang="en-US" i="1" dirty="0" smtClean="0"/>
              <a:t>on purpose</a:t>
            </a:r>
            <a:r>
              <a:rPr lang="en-US" dirty="0" smtClean="0"/>
              <a:t>, do you (a) mean to do it, or (b) do it by accident?</a:t>
            </a:r>
          </a:p>
          <a:p>
            <a:pPr lvl="0" algn="just" eaLnBrk="1" hangingPunct="1">
              <a:lnSpc>
                <a:spcPct val="100000"/>
              </a:lnSpc>
              <a:buNone/>
              <a:defRPr/>
            </a:pPr>
            <a:r>
              <a:rPr lang="en-US" dirty="0" smtClean="0"/>
              <a:t>6 If you do something </a:t>
            </a:r>
            <a:r>
              <a:rPr lang="en-US" i="1" dirty="0" smtClean="0"/>
              <a:t>in the presence of </a:t>
            </a:r>
            <a:r>
              <a:rPr lang="en-US" dirty="0" smtClean="0"/>
              <a:t>someone, are they (a) with you, or (b) somewhere else?</a:t>
            </a:r>
          </a:p>
          <a:p>
            <a:pPr lvl="0" algn="just" eaLnBrk="1" hangingPunct="1">
              <a:lnSpc>
                <a:spcPct val="100000"/>
              </a:lnSpc>
              <a:buNone/>
              <a:defRPr/>
            </a:pPr>
            <a:r>
              <a:rPr lang="en-US" dirty="0" smtClean="0"/>
              <a:t>7 Is a </a:t>
            </a:r>
            <a:r>
              <a:rPr lang="en-US" i="1" dirty="0" smtClean="0"/>
              <a:t>radical </a:t>
            </a:r>
            <a:r>
              <a:rPr lang="en-US" dirty="0" smtClean="0"/>
              <a:t>idea (a) traditional and widely accepted, or (b) new and different?</a:t>
            </a:r>
          </a:p>
          <a:p>
            <a:pPr lvl="0" algn="just" eaLnBrk="1" hangingPunct="1">
              <a:lnSpc>
                <a:spcPct val="100000"/>
              </a:lnSpc>
              <a:buNone/>
              <a:defRPr/>
            </a:pPr>
            <a:r>
              <a:rPr lang="en-US" dirty="0" smtClean="0"/>
              <a:t/>
            </a:r>
            <a:br>
              <a:rPr lang="en-US" dirty="0" smtClean="0"/>
            </a:br>
            <a:endParaRPr lang="en-US" dirty="0" smtClean="0">
              <a:solidFill>
                <a:srgbClr val="C00000"/>
              </a:solidFill>
            </a:endParaRPr>
          </a:p>
        </p:txBody>
      </p:sp>
      <p:pic>
        <p:nvPicPr>
          <p:cNvPr id="16387" name="图片 5" descr="Back">
            <a:hlinkClick r:id="" action="ppaction://hlinkshowjump?jump=previousslide"/>
          </p:cNvPr>
          <p:cNvPicPr>
            <a:picLocks noChangeAspect="1" noChangeArrowheads="1"/>
          </p:cNvPicPr>
          <p:nvPr/>
        </p:nvPicPr>
        <p:blipFill>
          <a:blip r:embed="rId3"/>
          <a:srcRect/>
          <a:stretch>
            <a:fillRect/>
          </a:stretch>
        </p:blipFill>
        <p:spPr bwMode="auto">
          <a:xfrm>
            <a:off x="7656513" y="47625"/>
            <a:ext cx="558800" cy="393700"/>
          </a:xfrm>
          <a:prstGeom prst="rect">
            <a:avLst/>
          </a:prstGeom>
          <a:noFill/>
          <a:ln w="9525">
            <a:noFill/>
            <a:miter lim="800000"/>
            <a:headEnd/>
            <a:tailEnd/>
          </a:ln>
        </p:spPr>
      </p:pic>
      <p:pic>
        <p:nvPicPr>
          <p:cNvPr id="16388" name="图片 6" descr="Home">
            <a:hlinkClick r:id="rId4" action="ppaction://hlinksldjump"/>
          </p:cNvPr>
          <p:cNvPicPr>
            <a:picLocks noChangeAspect="1" noChangeArrowheads="1"/>
          </p:cNvPicPr>
          <p:nvPr/>
        </p:nvPicPr>
        <p:blipFill>
          <a:blip r:embed="rId5"/>
          <a:srcRect/>
          <a:stretch>
            <a:fillRect/>
          </a:stretch>
        </p:blipFill>
        <p:spPr bwMode="auto">
          <a:xfrm>
            <a:off x="8331200" y="52388"/>
            <a:ext cx="484188" cy="441325"/>
          </a:xfrm>
          <a:prstGeom prst="rect">
            <a:avLst/>
          </a:prstGeom>
          <a:noFill/>
          <a:ln w="9525">
            <a:noFill/>
            <a:miter lim="800000"/>
            <a:headEnd/>
            <a:tailEnd/>
          </a:ln>
        </p:spPr>
      </p:pic>
      <p:sp>
        <p:nvSpPr>
          <p:cNvPr id="16389" name="文本框 11"/>
          <p:cNvSpPr txBox="1">
            <a:spLocks noChangeArrowheads="1"/>
          </p:cNvSpPr>
          <p:nvPr/>
        </p:nvSpPr>
        <p:spPr bwMode="auto">
          <a:xfrm>
            <a:off x="196850" y="31750"/>
            <a:ext cx="1843088" cy="461963"/>
          </a:xfrm>
          <a:prstGeom prst="rect">
            <a:avLst/>
          </a:prstGeom>
          <a:noFill/>
          <a:ln w="9525">
            <a:noFill/>
            <a:miter lim="800000"/>
            <a:headEnd/>
            <a:tailEnd/>
          </a:ln>
        </p:spPr>
        <p:txBody>
          <a:bodyPr wrap="none">
            <a:spAutoFit/>
          </a:bodyPr>
          <a:lstStyle/>
          <a:p>
            <a:pPr eaLnBrk="1" hangingPunct="1">
              <a:buFont typeface="Arial" charset="0"/>
              <a:buNone/>
            </a:pPr>
            <a:r>
              <a:rPr lang="en-US" altLang="zh-CN" sz="2400" dirty="0">
                <a:solidFill>
                  <a:schemeClr val="bg1"/>
                </a:solidFill>
                <a:latin typeface="Arial Black" pitchFamily="34" charset="0"/>
              </a:rPr>
              <a:t>Exercises</a:t>
            </a:r>
          </a:p>
        </p:txBody>
      </p:sp>
      <p:sp>
        <p:nvSpPr>
          <p:cNvPr id="7" name="内容占位符 2"/>
          <p:cNvSpPr txBox="1">
            <a:spLocks/>
          </p:cNvSpPr>
          <p:nvPr/>
        </p:nvSpPr>
        <p:spPr bwMode="auto">
          <a:xfrm>
            <a:off x="184151" y="627062"/>
            <a:ext cx="8834438" cy="606583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228600" marR="0" lvl="0" indent="-227013" algn="ctr" defTabSz="914400" rtl="0" eaLnBrk="1" fontAlgn="base" latinLnBrk="0" hangingPunct="1">
              <a:lnSpc>
                <a:spcPct val="100000"/>
              </a:lnSpc>
              <a:spcBef>
                <a:spcPts val="1000"/>
              </a:spcBef>
              <a:spcAft>
                <a:spcPct val="0"/>
              </a:spcAft>
              <a:buClrTx/>
              <a:buSzTx/>
              <a:buFont typeface="Arial" charset="0"/>
              <a:buNone/>
              <a:tabLst/>
              <a:defRPr/>
            </a:pPr>
            <a:r>
              <a:rPr kumimoji="0" lang="en-US" sz="2800" b="0" i="0" u="none" strike="noStrike" kern="1200" cap="none" spc="0" normalizeH="0" baseline="0" noProof="0" dirty="0" smtClean="0">
                <a:ln>
                  <a:noFill/>
                </a:ln>
                <a:solidFill>
                  <a:srgbClr val="C00000"/>
                </a:solidFill>
                <a:effectLst/>
                <a:uLnTx/>
                <a:uFillTx/>
                <a:latin typeface="+mn-lt"/>
                <a:ea typeface="+mn-ea"/>
                <a:cs typeface="+mn-cs"/>
              </a:rPr>
              <a:t>affirm 	agony 	at length</a:t>
            </a:r>
          </a:p>
          <a:p>
            <a:pPr marL="228600" marR="0" lvl="0" indent="-227013" algn="ctr" defTabSz="914400" rtl="0" eaLnBrk="1" fontAlgn="base" latinLnBrk="0" hangingPunct="1">
              <a:lnSpc>
                <a:spcPct val="100000"/>
              </a:lnSpc>
              <a:spcBef>
                <a:spcPts val="1000"/>
              </a:spcBef>
              <a:spcAft>
                <a:spcPct val="0"/>
              </a:spcAft>
              <a:buClrTx/>
              <a:buSzTx/>
              <a:buFont typeface="Arial" charset="0"/>
              <a:buNone/>
              <a:tabLst/>
              <a:defRPr/>
            </a:pPr>
            <a:r>
              <a:rPr kumimoji="0" lang="en-US" sz="2800" b="0" i="0" u="none" strike="noStrike" kern="1200" cap="none" spc="0" normalizeH="0" baseline="0" noProof="0" dirty="0" smtClean="0">
                <a:ln>
                  <a:noFill/>
                </a:ln>
                <a:solidFill>
                  <a:srgbClr val="C00000"/>
                </a:solidFill>
                <a:effectLst/>
                <a:uLnTx/>
                <a:uFillTx/>
                <a:latin typeface="+mn-lt"/>
                <a:ea typeface="+mn-ea"/>
                <a:cs typeface="+mn-cs"/>
              </a:rPr>
              <a:t> glimpse	on purpose 		presence 	radical</a:t>
            </a:r>
          </a:p>
          <a:p>
            <a:pPr marL="228600" marR="0" lvl="0" indent="-227013" algn="just" defTabSz="914400" rtl="0" eaLnBrk="1" fontAlgn="base" latinLnBrk="0" hangingPunct="1">
              <a:lnSpc>
                <a:spcPct val="100000"/>
              </a:lnSpc>
              <a:spcBef>
                <a:spcPts val="1000"/>
              </a:spcBef>
              <a:spcAft>
                <a:spcPct val="0"/>
              </a:spcAft>
              <a:buClrTx/>
              <a:buSzTx/>
              <a:buFont typeface="Arial" charset="0"/>
              <a:buNone/>
              <a:tabLst/>
              <a:defRPr/>
            </a:pPr>
            <a:r>
              <a:rPr kumimoji="0" lang="en-US" sz="2800" b="0" i="0" u="none" strike="noStrike" kern="1200" cap="none" spc="0" normalizeH="0" baseline="0" noProof="0" dirty="0" smtClean="0">
                <a:ln>
                  <a:noFill/>
                </a:ln>
                <a:solidFill>
                  <a:schemeClr val="tx1"/>
                </a:solidFill>
                <a:effectLst/>
                <a:uLnTx/>
                <a:uFillTx/>
                <a:latin typeface="+mn-lt"/>
                <a:ea typeface="+mn-ea"/>
                <a:cs typeface="+mn-cs"/>
              </a:rPr>
              <a:t>4 If you </a:t>
            </a:r>
            <a:r>
              <a:rPr kumimoji="0" lang="en-US" sz="2800" b="0" i="1" u="none" strike="noStrike" kern="1200" cap="none" spc="0" normalizeH="0" baseline="0" noProof="0" dirty="0" smtClean="0">
                <a:ln>
                  <a:noFill/>
                </a:ln>
                <a:solidFill>
                  <a:schemeClr val="tx1"/>
                </a:solidFill>
                <a:effectLst/>
                <a:uLnTx/>
                <a:uFillTx/>
                <a:latin typeface="+mn-lt"/>
                <a:ea typeface="+mn-ea"/>
                <a:cs typeface="+mn-cs"/>
              </a:rPr>
              <a:t>get a glimpse of </a:t>
            </a:r>
            <a:r>
              <a:rPr kumimoji="0" lang="en-US" sz="2800" b="0" i="0" u="none" strike="noStrike" kern="1200" cap="none" spc="0" normalizeH="0" baseline="0" noProof="0" dirty="0" smtClean="0">
                <a:ln>
                  <a:noFill/>
                </a:ln>
                <a:solidFill>
                  <a:schemeClr val="tx1"/>
                </a:solidFill>
                <a:effectLst/>
                <a:uLnTx/>
                <a:uFillTx/>
                <a:latin typeface="+mn-lt"/>
                <a:ea typeface="+mn-ea"/>
                <a:cs typeface="+mn-cs"/>
              </a:rPr>
              <a:t>something, do you see it (a) clearly and for a long time, or </a:t>
            </a:r>
            <a:r>
              <a:rPr kumimoji="0" lang="en-US" sz="2800" b="0" i="0" u="none" strike="noStrike" kern="1200" cap="none" spc="0" normalizeH="0" baseline="0" noProof="0" dirty="0" smtClean="0">
                <a:ln>
                  <a:noFill/>
                </a:ln>
                <a:solidFill>
                  <a:srgbClr val="C00000"/>
                </a:solidFill>
                <a:effectLst/>
                <a:uLnTx/>
                <a:uFillTx/>
                <a:latin typeface="+mn-lt"/>
                <a:ea typeface="+mn-ea"/>
                <a:cs typeface="+mn-cs"/>
              </a:rPr>
              <a:t>(b) not very clearly and for a short time?</a:t>
            </a:r>
          </a:p>
          <a:p>
            <a:pPr marL="228600" marR="0" lvl="0" indent="-227013" algn="just" defTabSz="914400" rtl="0" eaLnBrk="1" fontAlgn="base" latinLnBrk="0" hangingPunct="1">
              <a:lnSpc>
                <a:spcPct val="100000"/>
              </a:lnSpc>
              <a:spcBef>
                <a:spcPts val="1000"/>
              </a:spcBef>
              <a:spcAft>
                <a:spcPct val="0"/>
              </a:spcAft>
              <a:buClrTx/>
              <a:buSzTx/>
              <a:buFont typeface="Arial" charset="0"/>
              <a:buNone/>
              <a:tabLst/>
              <a:defRPr/>
            </a:pPr>
            <a:r>
              <a:rPr kumimoji="0" lang="en-US" sz="2800" b="0" i="0" u="none" strike="noStrike" kern="1200" cap="none" spc="0" normalizeH="0" baseline="0" noProof="0" dirty="0" smtClean="0">
                <a:ln>
                  <a:noFill/>
                </a:ln>
                <a:solidFill>
                  <a:schemeClr val="tx1"/>
                </a:solidFill>
                <a:effectLst/>
                <a:uLnTx/>
                <a:uFillTx/>
                <a:latin typeface="+mn-lt"/>
                <a:ea typeface="+mn-ea"/>
                <a:cs typeface="+mn-cs"/>
              </a:rPr>
              <a:t>5 If you do something </a:t>
            </a:r>
            <a:r>
              <a:rPr kumimoji="0" lang="en-US" sz="2800" b="0" i="1" u="none" strike="noStrike" kern="1200" cap="none" spc="0" normalizeH="0" baseline="0" noProof="0" dirty="0" smtClean="0">
                <a:ln>
                  <a:noFill/>
                </a:ln>
                <a:solidFill>
                  <a:schemeClr val="tx1"/>
                </a:solidFill>
                <a:effectLst/>
                <a:uLnTx/>
                <a:uFillTx/>
                <a:latin typeface="+mn-lt"/>
                <a:ea typeface="+mn-ea"/>
                <a:cs typeface="+mn-cs"/>
              </a:rPr>
              <a:t>on purpose</a:t>
            </a:r>
            <a:r>
              <a:rPr kumimoji="0" lang="en-US" sz="2800" b="0" i="0" u="none" strike="noStrike" kern="1200" cap="none" spc="0" normalizeH="0" baseline="0" noProof="0" dirty="0" smtClean="0">
                <a:ln>
                  <a:noFill/>
                </a:ln>
                <a:solidFill>
                  <a:schemeClr val="tx1"/>
                </a:solidFill>
                <a:effectLst/>
                <a:uLnTx/>
                <a:uFillTx/>
                <a:latin typeface="+mn-lt"/>
                <a:ea typeface="+mn-ea"/>
                <a:cs typeface="+mn-cs"/>
              </a:rPr>
              <a:t>, do you </a:t>
            </a:r>
            <a:r>
              <a:rPr kumimoji="0" lang="en-US" sz="2800" b="0" i="0" u="none" strike="noStrike" kern="1200" cap="none" spc="0" normalizeH="0" baseline="0" noProof="0" dirty="0" smtClean="0">
                <a:ln>
                  <a:noFill/>
                </a:ln>
                <a:solidFill>
                  <a:srgbClr val="C00000"/>
                </a:solidFill>
                <a:effectLst/>
                <a:uLnTx/>
                <a:uFillTx/>
                <a:latin typeface="+mn-lt"/>
                <a:ea typeface="+mn-ea"/>
                <a:cs typeface="+mn-cs"/>
              </a:rPr>
              <a:t>(a) mean to do it</a:t>
            </a:r>
            <a:r>
              <a:rPr kumimoji="0" lang="en-US" sz="2800" b="0" i="0" u="none" strike="noStrike" kern="1200" cap="none" spc="0" normalizeH="0" baseline="0" noProof="0" dirty="0" smtClean="0">
                <a:ln>
                  <a:noFill/>
                </a:ln>
                <a:solidFill>
                  <a:schemeClr val="tx1"/>
                </a:solidFill>
                <a:effectLst/>
                <a:uLnTx/>
                <a:uFillTx/>
                <a:latin typeface="+mn-lt"/>
                <a:ea typeface="+mn-ea"/>
                <a:cs typeface="+mn-cs"/>
              </a:rPr>
              <a:t>, or (b) do it by accident?</a:t>
            </a:r>
          </a:p>
          <a:p>
            <a:pPr marL="228600" marR="0" lvl="0" indent="-227013" algn="just" defTabSz="914400" rtl="0" eaLnBrk="1" fontAlgn="base" latinLnBrk="0" hangingPunct="1">
              <a:lnSpc>
                <a:spcPct val="100000"/>
              </a:lnSpc>
              <a:spcBef>
                <a:spcPts val="1000"/>
              </a:spcBef>
              <a:spcAft>
                <a:spcPct val="0"/>
              </a:spcAft>
              <a:buClrTx/>
              <a:buSzTx/>
              <a:buFont typeface="Arial" charset="0"/>
              <a:buNone/>
              <a:tabLst/>
              <a:defRPr/>
            </a:pPr>
            <a:r>
              <a:rPr kumimoji="0" lang="en-US" sz="2800" b="0" i="0" u="none" strike="noStrike" kern="1200" cap="none" spc="0" normalizeH="0" baseline="0" noProof="0" dirty="0" smtClean="0">
                <a:ln>
                  <a:noFill/>
                </a:ln>
                <a:solidFill>
                  <a:schemeClr val="tx1"/>
                </a:solidFill>
                <a:effectLst/>
                <a:uLnTx/>
                <a:uFillTx/>
                <a:latin typeface="+mn-lt"/>
                <a:ea typeface="+mn-ea"/>
                <a:cs typeface="+mn-cs"/>
              </a:rPr>
              <a:t>6 If you do something </a:t>
            </a:r>
            <a:r>
              <a:rPr kumimoji="0" lang="en-US" sz="2800" b="0" i="1" u="none" strike="noStrike" kern="1200" cap="none" spc="0" normalizeH="0" baseline="0" noProof="0" dirty="0" smtClean="0">
                <a:ln>
                  <a:noFill/>
                </a:ln>
                <a:solidFill>
                  <a:schemeClr val="tx1"/>
                </a:solidFill>
                <a:effectLst/>
                <a:uLnTx/>
                <a:uFillTx/>
                <a:latin typeface="+mn-lt"/>
                <a:ea typeface="+mn-ea"/>
                <a:cs typeface="+mn-cs"/>
              </a:rPr>
              <a:t>in the presence of </a:t>
            </a:r>
            <a:r>
              <a:rPr kumimoji="0" lang="en-US" sz="2800" b="0" i="0" u="none" strike="noStrike" kern="1200" cap="none" spc="0" normalizeH="0" baseline="0" noProof="0" dirty="0" smtClean="0">
                <a:ln>
                  <a:noFill/>
                </a:ln>
                <a:solidFill>
                  <a:schemeClr val="tx1"/>
                </a:solidFill>
                <a:effectLst/>
                <a:uLnTx/>
                <a:uFillTx/>
                <a:latin typeface="+mn-lt"/>
                <a:ea typeface="+mn-ea"/>
                <a:cs typeface="+mn-cs"/>
              </a:rPr>
              <a:t>someone, are they </a:t>
            </a:r>
            <a:r>
              <a:rPr kumimoji="0" lang="en-US" sz="2800" b="0" i="0" u="none" strike="noStrike" kern="1200" cap="none" spc="0" normalizeH="0" baseline="0" noProof="0" dirty="0" smtClean="0">
                <a:ln>
                  <a:noFill/>
                </a:ln>
                <a:solidFill>
                  <a:srgbClr val="C00000"/>
                </a:solidFill>
                <a:effectLst/>
                <a:uLnTx/>
                <a:uFillTx/>
                <a:latin typeface="+mn-lt"/>
                <a:ea typeface="+mn-ea"/>
                <a:cs typeface="+mn-cs"/>
              </a:rPr>
              <a:t>(a) with you</a:t>
            </a:r>
            <a:r>
              <a:rPr kumimoji="0" lang="en-US" sz="2800" b="0" i="0" u="none" strike="noStrike" kern="1200" cap="none" spc="0" normalizeH="0" baseline="0" noProof="0" dirty="0" smtClean="0">
                <a:ln>
                  <a:noFill/>
                </a:ln>
                <a:solidFill>
                  <a:schemeClr val="tx1"/>
                </a:solidFill>
                <a:effectLst/>
                <a:uLnTx/>
                <a:uFillTx/>
                <a:latin typeface="+mn-lt"/>
                <a:ea typeface="+mn-ea"/>
                <a:cs typeface="+mn-cs"/>
              </a:rPr>
              <a:t>, or (b) somewhere else?</a:t>
            </a:r>
          </a:p>
          <a:p>
            <a:pPr marL="228600" marR="0" lvl="0" indent="-227013" algn="just" defTabSz="914400" rtl="0" eaLnBrk="1" fontAlgn="base" latinLnBrk="0" hangingPunct="1">
              <a:lnSpc>
                <a:spcPct val="100000"/>
              </a:lnSpc>
              <a:spcBef>
                <a:spcPts val="1000"/>
              </a:spcBef>
              <a:spcAft>
                <a:spcPct val="0"/>
              </a:spcAft>
              <a:buClrTx/>
              <a:buSzTx/>
              <a:buFont typeface="Arial" charset="0"/>
              <a:buNone/>
              <a:tabLst/>
              <a:defRPr/>
            </a:pPr>
            <a:r>
              <a:rPr kumimoji="0" lang="en-US" sz="2800" b="0" i="0" u="none" strike="noStrike" kern="1200" cap="none" spc="0" normalizeH="0" baseline="0" noProof="0" dirty="0" smtClean="0">
                <a:ln>
                  <a:noFill/>
                </a:ln>
                <a:solidFill>
                  <a:schemeClr val="tx1"/>
                </a:solidFill>
                <a:effectLst/>
                <a:uLnTx/>
                <a:uFillTx/>
                <a:latin typeface="+mn-lt"/>
                <a:ea typeface="+mn-ea"/>
                <a:cs typeface="+mn-cs"/>
              </a:rPr>
              <a:t>7 Is a </a:t>
            </a:r>
            <a:r>
              <a:rPr kumimoji="0" lang="en-US" sz="2800" b="0" i="1" u="none" strike="noStrike" kern="1200" cap="none" spc="0" normalizeH="0" baseline="0" noProof="0" dirty="0" smtClean="0">
                <a:ln>
                  <a:noFill/>
                </a:ln>
                <a:solidFill>
                  <a:schemeClr val="tx1"/>
                </a:solidFill>
                <a:effectLst/>
                <a:uLnTx/>
                <a:uFillTx/>
                <a:latin typeface="+mn-lt"/>
                <a:ea typeface="+mn-ea"/>
                <a:cs typeface="+mn-cs"/>
              </a:rPr>
              <a:t>radical </a:t>
            </a:r>
            <a:r>
              <a:rPr kumimoji="0" lang="en-US" sz="2800" b="0" i="0" u="none" strike="noStrike" kern="1200" cap="none" spc="0" normalizeH="0" baseline="0" noProof="0" dirty="0" smtClean="0">
                <a:ln>
                  <a:noFill/>
                </a:ln>
                <a:solidFill>
                  <a:schemeClr val="tx1"/>
                </a:solidFill>
                <a:effectLst/>
                <a:uLnTx/>
                <a:uFillTx/>
                <a:latin typeface="+mn-lt"/>
                <a:ea typeface="+mn-ea"/>
                <a:cs typeface="+mn-cs"/>
              </a:rPr>
              <a:t>idea (a) traditional and widely accepted, or </a:t>
            </a:r>
            <a:r>
              <a:rPr kumimoji="0" lang="en-US" sz="2800" b="0" i="0" u="none" strike="noStrike" kern="1200" cap="none" spc="0" normalizeH="0" baseline="0" noProof="0" dirty="0" smtClean="0">
                <a:ln>
                  <a:noFill/>
                </a:ln>
                <a:solidFill>
                  <a:srgbClr val="C00000"/>
                </a:solidFill>
                <a:effectLst/>
                <a:uLnTx/>
                <a:uFillTx/>
                <a:latin typeface="+mn-lt"/>
                <a:ea typeface="+mn-ea"/>
                <a:cs typeface="+mn-cs"/>
              </a:rPr>
              <a:t>(b) new and different</a:t>
            </a:r>
            <a:r>
              <a:rPr kumimoji="0" lang="en-US" sz="2800" b="0" i="0" u="none" strike="noStrike" kern="1200" cap="none" spc="0" normalizeH="0" baseline="0" noProof="0" dirty="0" smtClean="0">
                <a:ln>
                  <a:noFill/>
                </a:ln>
                <a:solidFill>
                  <a:schemeClr val="tx1"/>
                </a:solidFill>
                <a:effectLst/>
                <a:uLnTx/>
                <a:uFillTx/>
                <a:latin typeface="+mn-lt"/>
                <a:ea typeface="+mn-ea"/>
                <a:cs typeface="+mn-cs"/>
              </a:rPr>
              <a:t>?</a:t>
            </a:r>
          </a:p>
          <a:p>
            <a:pPr marL="228600" marR="0" lvl="0" indent="-227013" algn="just" defTabSz="914400" rtl="0" eaLnBrk="1" fontAlgn="base" latinLnBrk="0" hangingPunct="1">
              <a:lnSpc>
                <a:spcPct val="100000"/>
              </a:lnSpc>
              <a:spcBef>
                <a:spcPts val="1000"/>
              </a:spcBef>
              <a:spcAft>
                <a:spcPct val="0"/>
              </a:spcAft>
              <a:buClrTx/>
              <a:buSzTx/>
              <a:buFont typeface="Arial" charset="0"/>
              <a:buNone/>
              <a:tabLst/>
              <a:defRPr/>
            </a:pPr>
            <a:r>
              <a:rPr kumimoji="0" lang="en-US" sz="2800" b="0" i="0" u="none" strike="noStrike" kern="1200" cap="none" spc="0" normalizeH="0" baseline="0" noProof="0" dirty="0" smtClean="0">
                <a:ln>
                  <a:noFill/>
                </a:ln>
                <a:solidFill>
                  <a:schemeClr val="tx1"/>
                </a:solidFill>
                <a:effectLst/>
                <a:uLnTx/>
                <a:uFillTx/>
                <a:latin typeface="+mn-lt"/>
                <a:ea typeface="+mn-ea"/>
                <a:cs typeface="+mn-cs"/>
              </a:rPr>
              <a:t/>
            </a:r>
            <a:br>
              <a:rPr kumimoji="0" lang="en-US" sz="2800" b="0" i="0" u="none" strike="noStrike" kern="1200" cap="none" spc="0" normalizeH="0" baseline="0" noProof="0" dirty="0" smtClean="0">
                <a:ln>
                  <a:noFill/>
                </a:ln>
                <a:solidFill>
                  <a:schemeClr val="tx1"/>
                </a:solidFill>
                <a:effectLst/>
                <a:uLnTx/>
                <a:uFillTx/>
                <a:latin typeface="+mn-lt"/>
                <a:ea typeface="+mn-ea"/>
                <a:cs typeface="+mn-cs"/>
              </a:rPr>
            </a:br>
            <a:endParaRPr kumimoji="0" lang="en-US" sz="2800" b="0" i="0" u="none" strike="noStrike" kern="1200" cap="none" spc="0" normalizeH="0" baseline="0" noProof="0" dirty="0" smtClean="0">
              <a:ln>
                <a:noFill/>
              </a:ln>
              <a:solidFill>
                <a:srgbClr val="C00000"/>
              </a:solidFill>
              <a:effectLst/>
              <a:uLnTx/>
              <a:uFillTx/>
              <a:latin typeface="+mn-lt"/>
              <a:ea typeface="+mn-ea"/>
              <a:cs typeface="+mn-cs"/>
            </a:endParaRPr>
          </a:p>
        </p:txBody>
      </p:sp>
      <p:pic>
        <p:nvPicPr>
          <p:cNvPr id="8" name="图片 2" descr="END"/>
          <p:cNvPicPr>
            <a:picLocks noChangeAspect="1" noChangeArrowheads="1"/>
          </p:cNvPicPr>
          <p:nvPr/>
        </p:nvPicPr>
        <p:blipFill>
          <a:blip r:embed="rId6"/>
          <a:srcRect/>
          <a:stretch>
            <a:fillRect/>
          </a:stretch>
        </p:blipFill>
        <p:spPr bwMode="auto">
          <a:xfrm>
            <a:off x="8379645" y="6341909"/>
            <a:ext cx="474663" cy="22542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animEffect transition="in" filter="dissolve">
                                      <p:cBhvr>
                                        <p:cTn id="7" dur="500"/>
                                        <p:tgtEl>
                                          <p:spTgt spid="7">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7">
                                            <p:txEl>
                                              <p:pRg st="3" end="3"/>
                                            </p:txEl>
                                          </p:spTgt>
                                        </p:tgtEl>
                                        <p:attrNameLst>
                                          <p:attrName>style.visibility</p:attrName>
                                        </p:attrNameLst>
                                      </p:cBhvr>
                                      <p:to>
                                        <p:strVal val="visible"/>
                                      </p:to>
                                    </p:set>
                                    <p:animEffect transition="in" filter="dissolve">
                                      <p:cBhvr>
                                        <p:cTn id="12" dur="500"/>
                                        <p:tgtEl>
                                          <p:spTgt spid="7">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7">
                                            <p:txEl>
                                              <p:pRg st="4" end="4"/>
                                            </p:txEl>
                                          </p:spTgt>
                                        </p:tgtEl>
                                        <p:attrNameLst>
                                          <p:attrName>style.visibility</p:attrName>
                                        </p:attrNameLst>
                                      </p:cBhvr>
                                      <p:to>
                                        <p:strVal val="visible"/>
                                      </p:to>
                                    </p:set>
                                    <p:animEffect transition="in" filter="dissolve">
                                      <p:cBhvr>
                                        <p:cTn id="17" dur="500"/>
                                        <p:tgtEl>
                                          <p:spTgt spid="7">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7">
                                            <p:txEl>
                                              <p:pRg st="5" end="5"/>
                                            </p:txEl>
                                          </p:spTgt>
                                        </p:tgtEl>
                                        <p:attrNameLst>
                                          <p:attrName>style.visibility</p:attrName>
                                        </p:attrNameLst>
                                      </p:cBhvr>
                                      <p:to>
                                        <p:strVal val="visible"/>
                                      </p:to>
                                    </p:set>
                                    <p:animEffect transition="in" filter="dissolve">
                                      <p:cBhvr>
                                        <p:cTn id="22" dur="500"/>
                                        <p:tgtEl>
                                          <p:spTgt spid="7">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dissolve">
                                      <p:cBhvr>
                                        <p:cTn id="27"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10" name="内容占位符 2"/>
          <p:cNvSpPr>
            <a:spLocks noGrp="1"/>
          </p:cNvSpPr>
          <p:nvPr>
            <p:ph idx="1"/>
          </p:nvPr>
        </p:nvSpPr>
        <p:spPr>
          <a:xfrm>
            <a:off x="184150" y="627063"/>
            <a:ext cx="8834438" cy="6065837"/>
          </a:xfrm>
        </p:spPr>
        <p:txBody>
          <a:bodyPr/>
          <a:lstStyle/>
          <a:p>
            <a:pPr algn="just" eaLnBrk="1" hangingPunct="1">
              <a:lnSpc>
                <a:spcPct val="100000"/>
              </a:lnSpc>
              <a:buNone/>
              <a:defRPr/>
            </a:pPr>
            <a:r>
              <a:rPr lang="en-US" b="1" dirty="0" smtClean="0"/>
              <a:t>6 Complete the sentences with the correct form of the words and expressions in Activity 5.</a:t>
            </a:r>
          </a:p>
          <a:p>
            <a:pPr lvl="0" algn="ctr" eaLnBrk="1" hangingPunct="1">
              <a:lnSpc>
                <a:spcPct val="100000"/>
              </a:lnSpc>
              <a:buNone/>
              <a:defRPr/>
            </a:pPr>
            <a:r>
              <a:rPr lang="en-US" dirty="0" smtClean="0">
                <a:solidFill>
                  <a:srgbClr val="C00000"/>
                </a:solidFill>
              </a:rPr>
              <a:t>affirm 	agony 	at length</a:t>
            </a:r>
          </a:p>
          <a:p>
            <a:pPr lvl="0" algn="ctr" eaLnBrk="1" hangingPunct="1">
              <a:lnSpc>
                <a:spcPct val="100000"/>
              </a:lnSpc>
              <a:buNone/>
              <a:defRPr/>
            </a:pPr>
            <a:r>
              <a:rPr lang="en-US" dirty="0" smtClean="0">
                <a:solidFill>
                  <a:srgbClr val="C00000"/>
                </a:solidFill>
              </a:rPr>
              <a:t> glimpse	on purpose 		presence 	radical</a:t>
            </a:r>
          </a:p>
          <a:p>
            <a:pPr algn="just" eaLnBrk="1" hangingPunct="1">
              <a:lnSpc>
                <a:spcPct val="100000"/>
              </a:lnSpc>
              <a:buNone/>
              <a:defRPr/>
            </a:pPr>
            <a:r>
              <a:rPr lang="en-US" dirty="0" smtClean="0"/>
              <a:t>1 Many people greet ___________ ideas nervously because they are afraid of change.</a:t>
            </a:r>
          </a:p>
          <a:p>
            <a:pPr algn="just" eaLnBrk="1" hangingPunct="1">
              <a:lnSpc>
                <a:spcPct val="100000"/>
              </a:lnSpc>
              <a:buNone/>
              <a:defRPr/>
            </a:pPr>
            <a:r>
              <a:rPr lang="en-US" dirty="0" smtClean="0"/>
              <a:t>2 Looking at the drawings of Leonardo </a:t>
            </a:r>
            <a:r>
              <a:rPr lang="en-US" dirty="0" err="1" smtClean="0"/>
              <a:t>da</a:t>
            </a:r>
            <a:r>
              <a:rPr lang="en-US" dirty="0" smtClean="0"/>
              <a:t> Vinci, you feel as if you are in the ____________ of a genius.</a:t>
            </a:r>
          </a:p>
          <a:p>
            <a:pPr algn="just" eaLnBrk="1" hangingPunct="1">
              <a:lnSpc>
                <a:spcPct val="100000"/>
              </a:lnSpc>
              <a:buNone/>
              <a:defRPr/>
            </a:pPr>
            <a:r>
              <a:rPr lang="en-US" dirty="0" smtClean="0"/>
              <a:t>3 She talked ___________ about her work but hardly mentioned anything about her personal life.</a:t>
            </a:r>
          </a:p>
          <a:p>
            <a:pPr algn="just" eaLnBrk="1" hangingPunct="1">
              <a:lnSpc>
                <a:spcPct val="100000"/>
              </a:lnSpc>
              <a:buNone/>
              <a:defRPr/>
            </a:pPr>
            <a:r>
              <a:rPr lang="en-US" dirty="0" smtClean="0"/>
              <a:t/>
            </a:r>
            <a:br>
              <a:rPr lang="en-US" dirty="0" smtClean="0"/>
            </a:br>
            <a:endParaRPr lang="zh-CN" altLang="en-US" dirty="0"/>
          </a:p>
        </p:txBody>
      </p:sp>
      <p:pic>
        <p:nvPicPr>
          <p:cNvPr id="16387" name="图片 5" descr="Back">
            <a:hlinkClick r:id="rId3" action="ppaction://hlinksldjump"/>
          </p:cNvPr>
          <p:cNvPicPr>
            <a:picLocks noChangeAspect="1" noChangeArrowheads="1"/>
          </p:cNvPicPr>
          <p:nvPr/>
        </p:nvPicPr>
        <p:blipFill>
          <a:blip r:embed="rId4"/>
          <a:srcRect/>
          <a:stretch>
            <a:fillRect/>
          </a:stretch>
        </p:blipFill>
        <p:spPr bwMode="auto">
          <a:xfrm>
            <a:off x="7656513" y="47625"/>
            <a:ext cx="558800" cy="393700"/>
          </a:xfrm>
          <a:prstGeom prst="rect">
            <a:avLst/>
          </a:prstGeom>
          <a:noFill/>
          <a:ln w="9525">
            <a:noFill/>
            <a:miter lim="800000"/>
            <a:headEnd/>
            <a:tailEnd/>
          </a:ln>
        </p:spPr>
      </p:pic>
      <p:pic>
        <p:nvPicPr>
          <p:cNvPr id="16388" name="图片 6" descr="Home">
            <a:hlinkClick r:id="rId5" action="ppaction://hlinksldjump"/>
          </p:cNvPr>
          <p:cNvPicPr>
            <a:picLocks noChangeAspect="1" noChangeArrowheads="1"/>
          </p:cNvPicPr>
          <p:nvPr/>
        </p:nvPicPr>
        <p:blipFill>
          <a:blip r:embed="rId6"/>
          <a:srcRect/>
          <a:stretch>
            <a:fillRect/>
          </a:stretch>
        </p:blipFill>
        <p:spPr bwMode="auto">
          <a:xfrm>
            <a:off x="8331200" y="52388"/>
            <a:ext cx="484188" cy="441325"/>
          </a:xfrm>
          <a:prstGeom prst="rect">
            <a:avLst/>
          </a:prstGeom>
          <a:noFill/>
          <a:ln w="9525">
            <a:noFill/>
            <a:miter lim="800000"/>
            <a:headEnd/>
            <a:tailEnd/>
          </a:ln>
        </p:spPr>
      </p:pic>
      <p:sp>
        <p:nvSpPr>
          <p:cNvPr id="16389" name="文本框 11"/>
          <p:cNvSpPr txBox="1">
            <a:spLocks noChangeArrowheads="1"/>
          </p:cNvSpPr>
          <p:nvPr/>
        </p:nvSpPr>
        <p:spPr bwMode="auto">
          <a:xfrm>
            <a:off x="196850" y="31750"/>
            <a:ext cx="1843088" cy="461963"/>
          </a:xfrm>
          <a:prstGeom prst="rect">
            <a:avLst/>
          </a:prstGeom>
          <a:noFill/>
          <a:ln w="9525">
            <a:noFill/>
            <a:miter lim="800000"/>
            <a:headEnd/>
            <a:tailEnd/>
          </a:ln>
        </p:spPr>
        <p:txBody>
          <a:bodyPr wrap="none">
            <a:spAutoFit/>
          </a:bodyPr>
          <a:lstStyle/>
          <a:p>
            <a:pPr eaLnBrk="1" hangingPunct="1">
              <a:buFont typeface="Arial" charset="0"/>
              <a:buNone/>
            </a:pPr>
            <a:r>
              <a:rPr lang="en-US" altLang="zh-CN" sz="2400" dirty="0">
                <a:solidFill>
                  <a:schemeClr val="bg1"/>
                </a:solidFill>
                <a:latin typeface="Arial Black" pitchFamily="34" charset="0"/>
              </a:rPr>
              <a:t>Exercises</a:t>
            </a:r>
          </a:p>
        </p:txBody>
      </p:sp>
      <p:pic>
        <p:nvPicPr>
          <p:cNvPr id="16390" name="图片 12" descr="MORE"/>
          <p:cNvPicPr>
            <a:picLocks noChangeAspect="1" noChangeArrowheads="1"/>
          </p:cNvPicPr>
          <p:nvPr/>
        </p:nvPicPr>
        <p:blipFill>
          <a:blip r:embed="rId7"/>
          <a:srcRect/>
          <a:stretch>
            <a:fillRect/>
          </a:stretch>
        </p:blipFill>
        <p:spPr bwMode="auto">
          <a:xfrm>
            <a:off x="7991475" y="6262688"/>
            <a:ext cx="912813" cy="228600"/>
          </a:xfrm>
          <a:prstGeom prst="rect">
            <a:avLst/>
          </a:prstGeom>
          <a:noFill/>
          <a:ln w="9525">
            <a:noFill/>
            <a:miter lim="800000"/>
            <a:headEnd/>
            <a:tailEnd/>
          </a:ln>
        </p:spPr>
      </p:pic>
      <p:sp>
        <p:nvSpPr>
          <p:cNvPr id="7" name="TextBox 6"/>
          <p:cNvSpPr txBox="1"/>
          <p:nvPr/>
        </p:nvSpPr>
        <p:spPr>
          <a:xfrm>
            <a:off x="3450771" y="2732314"/>
            <a:ext cx="1796143" cy="523220"/>
          </a:xfrm>
          <a:prstGeom prst="rect">
            <a:avLst/>
          </a:prstGeom>
          <a:noFill/>
        </p:spPr>
        <p:txBody>
          <a:bodyPr wrap="square" rtlCol="0">
            <a:spAutoFit/>
          </a:bodyPr>
          <a:lstStyle/>
          <a:p>
            <a:pPr algn="ctr"/>
            <a:r>
              <a:rPr lang="en-US" sz="2800" dirty="0" smtClean="0">
                <a:solidFill>
                  <a:srgbClr val="C00000"/>
                </a:solidFill>
              </a:rPr>
              <a:t>radical</a:t>
            </a:r>
            <a:endParaRPr lang="zh-CN" altLang="en-US" sz="2800" dirty="0">
              <a:solidFill>
                <a:srgbClr val="C00000"/>
              </a:solidFill>
            </a:endParaRPr>
          </a:p>
        </p:txBody>
      </p:sp>
      <p:sp>
        <p:nvSpPr>
          <p:cNvPr id="8" name="TextBox 7"/>
          <p:cNvSpPr txBox="1"/>
          <p:nvPr/>
        </p:nvSpPr>
        <p:spPr>
          <a:xfrm>
            <a:off x="3037113" y="4125685"/>
            <a:ext cx="1796143" cy="523220"/>
          </a:xfrm>
          <a:prstGeom prst="rect">
            <a:avLst/>
          </a:prstGeom>
          <a:noFill/>
        </p:spPr>
        <p:txBody>
          <a:bodyPr wrap="square" rtlCol="0">
            <a:spAutoFit/>
          </a:bodyPr>
          <a:lstStyle/>
          <a:p>
            <a:pPr algn="ctr"/>
            <a:r>
              <a:rPr lang="en-US" sz="2800" dirty="0" smtClean="0">
                <a:solidFill>
                  <a:srgbClr val="C00000"/>
                </a:solidFill>
              </a:rPr>
              <a:t>presence</a:t>
            </a:r>
            <a:endParaRPr lang="zh-CN" altLang="en-US" sz="2800" dirty="0">
              <a:solidFill>
                <a:srgbClr val="C00000"/>
              </a:solidFill>
            </a:endParaRPr>
          </a:p>
        </p:txBody>
      </p:sp>
      <p:sp>
        <p:nvSpPr>
          <p:cNvPr id="9" name="TextBox 8"/>
          <p:cNvSpPr txBox="1"/>
          <p:nvPr/>
        </p:nvSpPr>
        <p:spPr>
          <a:xfrm>
            <a:off x="2569027" y="4691742"/>
            <a:ext cx="1796143" cy="523220"/>
          </a:xfrm>
          <a:prstGeom prst="rect">
            <a:avLst/>
          </a:prstGeom>
          <a:noFill/>
        </p:spPr>
        <p:txBody>
          <a:bodyPr wrap="square" rtlCol="0">
            <a:spAutoFit/>
          </a:bodyPr>
          <a:lstStyle/>
          <a:p>
            <a:pPr algn="ctr"/>
            <a:r>
              <a:rPr lang="en-US" sz="2800" dirty="0" smtClean="0">
                <a:solidFill>
                  <a:srgbClr val="C00000"/>
                </a:solidFill>
              </a:rPr>
              <a:t>at length</a:t>
            </a:r>
            <a:endParaRPr lang="zh-CN" altLang="en-US" sz="2800" dirty="0">
              <a:solidFill>
                <a:srgbClr val="C0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dissolv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dissolv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6390"/>
                                        </p:tgtEl>
                                        <p:attrNameLst>
                                          <p:attrName>style.visibility</p:attrName>
                                        </p:attrNameLst>
                                      </p:cBhvr>
                                      <p:to>
                                        <p:strVal val="visible"/>
                                      </p:to>
                                    </p:set>
                                    <p:animEffect transition="in" filter="dissolve">
                                      <p:cBhvr>
                                        <p:cTn id="22" dur="1000"/>
                                        <p:tgtEl>
                                          <p:spTgt spid="163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Lst>
  </p:timing>
</p:sld>
</file>

<file path=ppt/theme/theme1.xml><?xml version="1.0" encoding="utf-8"?>
<a:theme xmlns:a="http://schemas.openxmlformats.org/drawingml/2006/main" name="Office 主题">
  <a:themeElements>
    <a:clrScheme name="Office">
      <a:dk1>
        <a:sysClr val="windowText" lastClr="000000"/>
      </a:dk1>
      <a:lt1>
        <a:sysClr val="window" lastClr="C7EDCC"/>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2802</TotalTime>
  <Pages>0</Pages>
  <Words>8099</Words>
  <Characters>0</Characters>
  <Application>Microsoft Office PowerPoint</Application>
  <DocSecurity>0</DocSecurity>
  <PresentationFormat>全屏显示(4:3)</PresentationFormat>
  <Lines>0</Lines>
  <Paragraphs>850</Paragraphs>
  <Slides>119</Slides>
  <Notes>0</Notes>
  <HiddenSlides>0</HiddenSlides>
  <MMClips>0</MMClips>
  <ScaleCrop>false</ScaleCrop>
  <HeadingPairs>
    <vt:vector size="4" baseType="variant">
      <vt:variant>
        <vt:lpstr>主题</vt:lpstr>
      </vt:variant>
      <vt:variant>
        <vt:i4>1</vt:i4>
      </vt:variant>
      <vt:variant>
        <vt:lpstr>幻灯片标题</vt:lpstr>
      </vt:variant>
      <vt:variant>
        <vt:i4>119</vt:i4>
      </vt:variant>
    </vt:vector>
  </HeadingPairs>
  <TitlesOfParts>
    <vt:vector size="120" baseType="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CharactersWithSpaces>0</CharactersWithSpaces>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akaGstripe</dc:creator>
  <cp:lastModifiedBy>cb</cp:lastModifiedBy>
  <cp:revision>427</cp:revision>
  <dcterms:created xsi:type="dcterms:W3CDTF">2016-01-09T11:49:44Z</dcterms:created>
  <dcterms:modified xsi:type="dcterms:W3CDTF">2016-08-12T01:32:41Z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2052-10.1.0.5458</vt:lpwstr>
  </property>
</Properties>
</file>